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aleway"/>
      <p:regular r:id="rId42"/>
      <p:bold r:id="rId43"/>
      <p:italic r:id="rId44"/>
      <p:boldItalic r:id="rId45"/>
    </p:embeddedFont>
    <p:embeddedFont>
      <p:font typeface="Rubik Light"/>
      <p:bold r:id="rId46"/>
      <p:boldItalic r:id="rId47"/>
    </p:embeddedFont>
    <p:embeddedFont>
      <p:font typeface="Fira Sans Medium"/>
      <p:regular r:id="rId48"/>
      <p:bold r:id="rId49"/>
      <p:italic r:id="rId50"/>
      <p:boldItalic r:id="rId51"/>
    </p:embeddedFont>
    <p:embeddedFont>
      <p:font typeface="Fira Sans"/>
      <p:regular r:id="rId52"/>
      <p:bold r:id="rId53"/>
      <p:italic r:id="rId54"/>
      <p:boldItalic r:id="rId55"/>
    </p:embeddedFont>
    <p:embeddedFont>
      <p:font typeface="Fira Sans Light"/>
      <p:regular r:id="rId56"/>
      <p:bold r:id="rId57"/>
      <p:italic r:id="rId58"/>
      <p:boldItalic r:id="rId59"/>
    </p:embeddedFont>
    <p:embeddedFont>
      <p:font typeface="Rubik"/>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azi Nabiul Alam 1711217642"/>
  <p:cmAuthor clrIdx="1" id="1" initials="" lastIdx="1" name="Sakib kh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regular.fntdata"/><Relationship Id="rId41" Type="http://schemas.openxmlformats.org/officeDocument/2006/relationships/slide" Target="slides/slide36.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ubikLight-bold.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Medium-regular.fntdata"/><Relationship Id="rId47" Type="http://schemas.openxmlformats.org/officeDocument/2006/relationships/font" Target="fonts/RubikLight-boldItalic.fntdata"/><Relationship Id="rId49" Type="http://schemas.openxmlformats.org/officeDocument/2006/relationships/font" Target="fonts/FiraSans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ubik-italic.fntdata"/><Relationship Id="rId61" Type="http://schemas.openxmlformats.org/officeDocument/2006/relationships/font" Target="fonts/Rubik-bold.fntdata"/><Relationship Id="rId20" Type="http://schemas.openxmlformats.org/officeDocument/2006/relationships/slide" Target="slides/slide15.xml"/><Relationship Id="rId63" Type="http://schemas.openxmlformats.org/officeDocument/2006/relationships/font" Target="fonts/Rubik-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ubik-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Medium-boldItalic.fntdata"/><Relationship Id="rId50" Type="http://schemas.openxmlformats.org/officeDocument/2006/relationships/font" Target="fonts/FiraSansMedium-italic.fntdata"/><Relationship Id="rId53" Type="http://schemas.openxmlformats.org/officeDocument/2006/relationships/font" Target="fonts/FiraSans-bold.fntdata"/><Relationship Id="rId52" Type="http://schemas.openxmlformats.org/officeDocument/2006/relationships/font" Target="fonts/FiraSans-regular.fntdata"/><Relationship Id="rId11" Type="http://schemas.openxmlformats.org/officeDocument/2006/relationships/slide" Target="slides/slide6.xml"/><Relationship Id="rId55" Type="http://schemas.openxmlformats.org/officeDocument/2006/relationships/font" Target="fonts/FiraSans-boldItalic.fntdata"/><Relationship Id="rId10" Type="http://schemas.openxmlformats.org/officeDocument/2006/relationships/slide" Target="slides/slide5.xml"/><Relationship Id="rId54" Type="http://schemas.openxmlformats.org/officeDocument/2006/relationships/font" Target="fonts/FiraSans-italic.fntdata"/><Relationship Id="rId13" Type="http://schemas.openxmlformats.org/officeDocument/2006/relationships/slide" Target="slides/slide8.xml"/><Relationship Id="rId57" Type="http://schemas.openxmlformats.org/officeDocument/2006/relationships/font" Target="fonts/FiraSansLight-bold.fntdata"/><Relationship Id="rId12" Type="http://schemas.openxmlformats.org/officeDocument/2006/relationships/slide" Target="slides/slide7.xml"/><Relationship Id="rId56" Type="http://schemas.openxmlformats.org/officeDocument/2006/relationships/font" Target="fonts/FiraSansLight-regular.fntdata"/><Relationship Id="rId15" Type="http://schemas.openxmlformats.org/officeDocument/2006/relationships/slide" Target="slides/slide10.xml"/><Relationship Id="rId59" Type="http://schemas.openxmlformats.org/officeDocument/2006/relationships/font" Target="fonts/FiraSansLight-boldItalic.fntdata"/><Relationship Id="rId14" Type="http://schemas.openxmlformats.org/officeDocument/2006/relationships/slide" Target="slides/slide9.xml"/><Relationship Id="rId58" Type="http://schemas.openxmlformats.org/officeDocument/2006/relationships/font" Target="fonts/FiraSans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16T15:29:11.569">
    <p:pos x="412" y="824"/>
    <p:text>update it</p:text>
  </p:cm>
  <p:cm authorId="1" idx="1" dt="2021-07-16T15:29:11.569">
    <p:pos x="412" y="824"/>
    <p:text>Done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2" name="Shape 3592"/>
        <p:cNvGrpSpPr/>
        <p:nvPr/>
      </p:nvGrpSpPr>
      <p:grpSpPr>
        <a:xfrm>
          <a:off x="0" y="0"/>
          <a:ext cx="0" cy="0"/>
          <a:chOff x="0" y="0"/>
          <a:chExt cx="0" cy="0"/>
        </a:xfrm>
      </p:grpSpPr>
      <p:sp>
        <p:nvSpPr>
          <p:cNvPr id="3593" name="Google Shape;3593;ga32e8039ad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4" name="Google Shape;3594;ga32e8039ad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8" name="Shape 3598"/>
        <p:cNvGrpSpPr/>
        <p:nvPr/>
      </p:nvGrpSpPr>
      <p:grpSpPr>
        <a:xfrm>
          <a:off x="0" y="0"/>
          <a:ext cx="0" cy="0"/>
          <a:chOff x="0" y="0"/>
          <a:chExt cx="0" cy="0"/>
        </a:xfrm>
      </p:grpSpPr>
      <p:sp>
        <p:nvSpPr>
          <p:cNvPr id="3599" name="Google Shape;3599;ge446dd03e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0" name="Google Shape;3600;ge446dd03e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4" name="Shape 3604"/>
        <p:cNvGrpSpPr/>
        <p:nvPr/>
      </p:nvGrpSpPr>
      <p:grpSpPr>
        <a:xfrm>
          <a:off x="0" y="0"/>
          <a:ext cx="0" cy="0"/>
          <a:chOff x="0" y="0"/>
          <a:chExt cx="0" cy="0"/>
        </a:xfrm>
      </p:grpSpPr>
      <p:sp>
        <p:nvSpPr>
          <p:cNvPr id="3605" name="Google Shape;3605;ge446dd03ef_2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6" name="Google Shape;3606;ge446dd03ef_2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4" name="Shape 3614"/>
        <p:cNvGrpSpPr/>
        <p:nvPr/>
      </p:nvGrpSpPr>
      <p:grpSpPr>
        <a:xfrm>
          <a:off x="0" y="0"/>
          <a:ext cx="0" cy="0"/>
          <a:chOff x="0" y="0"/>
          <a:chExt cx="0" cy="0"/>
        </a:xfrm>
      </p:grpSpPr>
      <p:sp>
        <p:nvSpPr>
          <p:cNvPr id="3615" name="Google Shape;3615;ge49ddf19d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6" name="Google Shape;3616;ge49ddf19d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acfaf834a3_0_24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acfaf834a3_0_24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6" name="Shape 3626"/>
        <p:cNvGrpSpPr/>
        <p:nvPr/>
      </p:nvGrpSpPr>
      <p:grpSpPr>
        <a:xfrm>
          <a:off x="0" y="0"/>
          <a:ext cx="0" cy="0"/>
          <a:chOff x="0" y="0"/>
          <a:chExt cx="0" cy="0"/>
        </a:xfrm>
      </p:grpSpPr>
      <p:sp>
        <p:nvSpPr>
          <p:cNvPr id="3627" name="Google Shape;3627;ge446dd03ef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8" name="Google Shape;3628;ge446dd03ef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ge446dd03ef_2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4" name="Google Shape;3634;ge446dd03ef_2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8" name="Shape 3638"/>
        <p:cNvGrpSpPr/>
        <p:nvPr/>
      </p:nvGrpSpPr>
      <p:grpSpPr>
        <a:xfrm>
          <a:off x="0" y="0"/>
          <a:ext cx="0" cy="0"/>
          <a:chOff x="0" y="0"/>
          <a:chExt cx="0" cy="0"/>
        </a:xfrm>
      </p:grpSpPr>
      <p:sp>
        <p:nvSpPr>
          <p:cNvPr id="3639" name="Google Shape;3639;ge446dd03ef_2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0" name="Google Shape;3640;ge446dd03ef_2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e446dd03ef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e446dd03ef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ge49ddf19d6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e49ddf19d6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ga338d93e1e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4" name="Google Shape;3404;ga338d93e1e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8" name="Shape 3658"/>
        <p:cNvGrpSpPr/>
        <p:nvPr/>
      </p:nvGrpSpPr>
      <p:grpSpPr>
        <a:xfrm>
          <a:off x="0" y="0"/>
          <a:ext cx="0" cy="0"/>
          <a:chOff x="0" y="0"/>
          <a:chExt cx="0" cy="0"/>
        </a:xfrm>
      </p:grpSpPr>
      <p:sp>
        <p:nvSpPr>
          <p:cNvPr id="3659" name="Google Shape;3659;ge49ddf19d6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0" name="Google Shape;3660;ge49ddf19d6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ge446dd03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6" name="Google Shape;3666;ge446dd03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2" name="Shape 3672"/>
        <p:cNvGrpSpPr/>
        <p:nvPr/>
      </p:nvGrpSpPr>
      <p:grpSpPr>
        <a:xfrm>
          <a:off x="0" y="0"/>
          <a:ext cx="0" cy="0"/>
          <a:chOff x="0" y="0"/>
          <a:chExt cx="0" cy="0"/>
        </a:xfrm>
      </p:grpSpPr>
      <p:sp>
        <p:nvSpPr>
          <p:cNvPr id="3673" name="Google Shape;3673;gacfaf834a3_0_24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4" name="Google Shape;3674;gacfaf834a3_0_24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0" name="Shape 3680"/>
        <p:cNvGrpSpPr/>
        <p:nvPr/>
      </p:nvGrpSpPr>
      <p:grpSpPr>
        <a:xfrm>
          <a:off x="0" y="0"/>
          <a:ext cx="0" cy="0"/>
          <a:chOff x="0" y="0"/>
          <a:chExt cx="0" cy="0"/>
        </a:xfrm>
      </p:grpSpPr>
      <p:sp>
        <p:nvSpPr>
          <p:cNvPr id="3681" name="Google Shape;3681;ge446dd03e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2" name="Google Shape;3682;ge446dd03e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ge446dd03ef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0" name="Google Shape;3690;ge446dd03ef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e446dd03ef_2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e446dd03ef_2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4" name="Shape 3704"/>
        <p:cNvGrpSpPr/>
        <p:nvPr/>
      </p:nvGrpSpPr>
      <p:grpSpPr>
        <a:xfrm>
          <a:off x="0" y="0"/>
          <a:ext cx="0" cy="0"/>
          <a:chOff x="0" y="0"/>
          <a:chExt cx="0" cy="0"/>
        </a:xfrm>
      </p:grpSpPr>
      <p:sp>
        <p:nvSpPr>
          <p:cNvPr id="3705" name="Google Shape;3705;ge446dd03ef_2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6" name="Google Shape;3706;ge446dd03ef_2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6" name="Shape 3716"/>
        <p:cNvGrpSpPr/>
        <p:nvPr/>
      </p:nvGrpSpPr>
      <p:grpSpPr>
        <a:xfrm>
          <a:off x="0" y="0"/>
          <a:ext cx="0" cy="0"/>
          <a:chOff x="0" y="0"/>
          <a:chExt cx="0" cy="0"/>
        </a:xfrm>
      </p:grpSpPr>
      <p:sp>
        <p:nvSpPr>
          <p:cNvPr id="3717" name="Google Shape;3717;ge446dd03ef_2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8" name="Google Shape;3718;ge446dd03ef_2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ge446dd03ef_2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6" name="Google Shape;3726;ge446dd03ef_2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2" name="Shape 3732"/>
        <p:cNvGrpSpPr/>
        <p:nvPr/>
      </p:nvGrpSpPr>
      <p:grpSpPr>
        <a:xfrm>
          <a:off x="0" y="0"/>
          <a:ext cx="0" cy="0"/>
          <a:chOff x="0" y="0"/>
          <a:chExt cx="0" cy="0"/>
        </a:xfrm>
      </p:grpSpPr>
      <p:sp>
        <p:nvSpPr>
          <p:cNvPr id="3733" name="Google Shape;3733;ge446dd03ef_2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4" name="Google Shape;3734;ge446dd03ef_2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e49ddf19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e49ddf19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ge446dd03ef_2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6" name="Google Shape;3746;ge446dd03ef_2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3" name="Shape 3753"/>
        <p:cNvGrpSpPr/>
        <p:nvPr/>
      </p:nvGrpSpPr>
      <p:grpSpPr>
        <a:xfrm>
          <a:off x="0" y="0"/>
          <a:ext cx="0" cy="0"/>
          <a:chOff x="0" y="0"/>
          <a:chExt cx="0" cy="0"/>
        </a:xfrm>
      </p:grpSpPr>
      <p:sp>
        <p:nvSpPr>
          <p:cNvPr id="3754" name="Google Shape;3754;ge446dd03ef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5" name="Google Shape;3755;ge446dd03ef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2" name="Shape 3762"/>
        <p:cNvGrpSpPr/>
        <p:nvPr/>
      </p:nvGrpSpPr>
      <p:grpSpPr>
        <a:xfrm>
          <a:off x="0" y="0"/>
          <a:ext cx="0" cy="0"/>
          <a:chOff x="0" y="0"/>
          <a:chExt cx="0" cy="0"/>
        </a:xfrm>
      </p:grpSpPr>
      <p:sp>
        <p:nvSpPr>
          <p:cNvPr id="3763" name="Google Shape;3763;ge446dd03ef_2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4" name="Google Shape;3764;ge446dd03ef_2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2" name="Shape 3772"/>
        <p:cNvGrpSpPr/>
        <p:nvPr/>
      </p:nvGrpSpPr>
      <p:grpSpPr>
        <a:xfrm>
          <a:off x="0" y="0"/>
          <a:ext cx="0" cy="0"/>
          <a:chOff x="0" y="0"/>
          <a:chExt cx="0" cy="0"/>
        </a:xfrm>
      </p:grpSpPr>
      <p:sp>
        <p:nvSpPr>
          <p:cNvPr id="3773" name="Google Shape;3773;ge446dd03ef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e446dd03ef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9" name="Shape 3779"/>
        <p:cNvGrpSpPr/>
        <p:nvPr/>
      </p:nvGrpSpPr>
      <p:grpSpPr>
        <a:xfrm>
          <a:off x="0" y="0"/>
          <a:ext cx="0" cy="0"/>
          <a:chOff x="0" y="0"/>
          <a:chExt cx="0" cy="0"/>
        </a:xfrm>
      </p:grpSpPr>
      <p:sp>
        <p:nvSpPr>
          <p:cNvPr id="3780" name="Google Shape;3780;ge446dd03ef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1" name="Google Shape;3781;ge446dd03ef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5" name="Shape 3785"/>
        <p:cNvGrpSpPr/>
        <p:nvPr/>
      </p:nvGrpSpPr>
      <p:grpSpPr>
        <a:xfrm>
          <a:off x="0" y="0"/>
          <a:ext cx="0" cy="0"/>
          <a:chOff x="0" y="0"/>
          <a:chExt cx="0" cy="0"/>
        </a:xfrm>
      </p:grpSpPr>
      <p:sp>
        <p:nvSpPr>
          <p:cNvPr id="3786" name="Google Shape;3786;ge49ddf19d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7" name="Google Shape;3787;ge49ddf19d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gacfaf834a3_0_23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3" name="Google Shape;3793;gacfaf834a3_0_23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acfaf834a3_0_24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acfaf834a3_0_24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acfaf834a3_0_24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acfaf834a3_0_24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e446dd03ef_2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4" name="Google Shape;3454;ge446dd03ef_2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2" name="Shape 3572"/>
        <p:cNvGrpSpPr/>
        <p:nvPr/>
      </p:nvGrpSpPr>
      <p:grpSpPr>
        <a:xfrm>
          <a:off x="0" y="0"/>
          <a:ext cx="0" cy="0"/>
          <a:chOff x="0" y="0"/>
          <a:chExt cx="0" cy="0"/>
        </a:xfrm>
      </p:grpSpPr>
      <p:sp>
        <p:nvSpPr>
          <p:cNvPr id="3573" name="Google Shape;3573;gacfaf834a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4" name="Google Shape;3574;gacfaf834a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8" name="Shape 3578"/>
        <p:cNvGrpSpPr/>
        <p:nvPr/>
      </p:nvGrpSpPr>
      <p:grpSpPr>
        <a:xfrm>
          <a:off x="0" y="0"/>
          <a:ext cx="0" cy="0"/>
          <a:chOff x="0" y="0"/>
          <a:chExt cx="0" cy="0"/>
        </a:xfrm>
      </p:grpSpPr>
      <p:sp>
        <p:nvSpPr>
          <p:cNvPr id="3579" name="Google Shape;3579;ge49ddf19d6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0" name="Google Shape;3580;ge49ddf19d6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6" name="Shape 3586"/>
        <p:cNvGrpSpPr/>
        <p:nvPr/>
      </p:nvGrpSpPr>
      <p:grpSpPr>
        <a:xfrm>
          <a:off x="0" y="0"/>
          <a:ext cx="0" cy="0"/>
          <a:chOff x="0" y="0"/>
          <a:chExt cx="0" cy="0"/>
        </a:xfrm>
      </p:grpSpPr>
      <p:sp>
        <p:nvSpPr>
          <p:cNvPr id="3587" name="Google Shape;3587;ge446dd03ef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8" name="Google Shape;3588;ge446dd03ef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974538" y="2044691"/>
            <a:ext cx="11856973" cy="3949123"/>
            <a:chOff x="-1895475" y="2684875"/>
            <a:chExt cx="9813750" cy="3268600"/>
          </a:xfrm>
        </p:grpSpPr>
        <p:sp>
          <p:nvSpPr>
            <p:cNvPr id="10" name="Google Shape;10;p2"/>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2"/>
          <p:cNvGrpSpPr/>
          <p:nvPr/>
        </p:nvGrpSpPr>
        <p:grpSpPr>
          <a:xfrm>
            <a:off x="8424000" y="3326100"/>
            <a:ext cx="365800" cy="1454000"/>
            <a:chOff x="6860300" y="2466325"/>
            <a:chExt cx="365800" cy="1454000"/>
          </a:xfrm>
        </p:grpSpPr>
        <p:sp>
          <p:nvSpPr>
            <p:cNvPr id="45" name="Google Shape;45;p2"/>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2"/>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7" name="Google Shape;47;p2"/>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2"/>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2"/>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2"/>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1" name="Google Shape;51;p2"/>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2" name="Google Shape;52;p2"/>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3" name="Google Shape;53;p2"/>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4" name="Google Shape;54;p2"/>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5" name="Google Shape;55;p2"/>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6" name="Google Shape;56;p2"/>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7" name="Google Shape;57;p2"/>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8" name="Google Shape;58;p2"/>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9" name="Google Shape;59;p2"/>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0" name="Google Shape;60;p2"/>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1" name="Google Shape;61;p2"/>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2" name="Google Shape;62;p2"/>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3" name="Google Shape;63;p2"/>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4" name="Google Shape;64;p2"/>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5" name="Google Shape;65;p2"/>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6" name="Google Shape;66;p2"/>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2"/>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2"/>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2"/>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2"/>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2"/>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2"/>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2"/>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2"/>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2"/>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2"/>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2"/>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8" name="Google Shape;78;p2"/>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9" name="Google Shape;79;p2"/>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0" name="Google Shape;80;p2"/>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1" name="Google Shape;81;p2"/>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2" name="Google Shape;82;p2"/>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3" name="Google Shape;83;p2"/>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4" name="Google Shape;84;p2"/>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5" name="Google Shape;85;p2"/>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 name="Google Shape;86;p2"/>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 name="Google Shape;87;p2"/>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 name="Google Shape;88;p2"/>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 name="Google Shape;89;p2"/>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 name="Google Shape;90;p2"/>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1" name="Google Shape;91;p2"/>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2" name="Google Shape;92;p2"/>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3" name="Google Shape;93;p2"/>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4" name="Google Shape;94;p2"/>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5" name="Google Shape;95;p2"/>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6" name="Google Shape;96;p2"/>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7" name="Google Shape;97;p2"/>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98" name="Google Shape;98;p2"/>
          <p:cNvGrpSpPr/>
          <p:nvPr/>
        </p:nvGrpSpPr>
        <p:grpSpPr>
          <a:xfrm>
            <a:off x="1871175" y="300775"/>
            <a:ext cx="3325675" cy="12000"/>
            <a:chOff x="4016850" y="529025"/>
            <a:chExt cx="3325675" cy="12000"/>
          </a:xfrm>
        </p:grpSpPr>
        <p:sp>
          <p:nvSpPr>
            <p:cNvPr id="99" name="Google Shape;99;p2"/>
            <p:cNvSpPr/>
            <p:nvPr/>
          </p:nvSpPr>
          <p:spPr>
            <a:xfrm>
              <a:off x="5954700" y="529025"/>
              <a:ext cx="1387825" cy="12000"/>
            </a:xfrm>
            <a:custGeom>
              <a:rect b="b" l="l" r="r" t="t"/>
              <a:pathLst>
                <a:path extrusionOk="0" h="480" w="55513">
                  <a:moveTo>
                    <a:pt x="1" y="1"/>
                  </a:moveTo>
                  <a:lnTo>
                    <a:pt x="1" y="480"/>
                  </a:lnTo>
                  <a:lnTo>
                    <a:pt x="55512" y="480"/>
                  </a:lnTo>
                  <a:lnTo>
                    <a:pt x="55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00" name="Google Shape;100;p2"/>
            <p:cNvSpPr/>
            <p:nvPr/>
          </p:nvSpPr>
          <p:spPr>
            <a:xfrm>
              <a:off x="5239700" y="529025"/>
              <a:ext cx="457675" cy="12000"/>
            </a:xfrm>
            <a:custGeom>
              <a:rect b="b" l="l" r="r" t="t"/>
              <a:pathLst>
                <a:path extrusionOk="0" h="480" w="18307">
                  <a:moveTo>
                    <a:pt x="1" y="1"/>
                  </a:moveTo>
                  <a:lnTo>
                    <a:pt x="1" y="480"/>
                  </a:lnTo>
                  <a:lnTo>
                    <a:pt x="18307" y="480"/>
                  </a:lnTo>
                  <a:lnTo>
                    <a:pt x="1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01" name="Google Shape;101;p2"/>
            <p:cNvSpPr/>
            <p:nvPr/>
          </p:nvSpPr>
          <p:spPr>
            <a:xfrm>
              <a:off x="4016850" y="529025"/>
              <a:ext cx="135825" cy="12000"/>
            </a:xfrm>
            <a:custGeom>
              <a:rect b="b" l="l" r="r" t="t"/>
              <a:pathLst>
                <a:path extrusionOk="0" h="480" w="5433">
                  <a:moveTo>
                    <a:pt x="0" y="1"/>
                  </a:moveTo>
                  <a:lnTo>
                    <a:pt x="0" y="480"/>
                  </a:lnTo>
                  <a:lnTo>
                    <a:pt x="5433" y="480"/>
                  </a:lnTo>
                  <a:lnTo>
                    <a:pt x="5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02" name="Google Shape;102;p2"/>
          <p:cNvGrpSpPr/>
          <p:nvPr/>
        </p:nvGrpSpPr>
        <p:grpSpPr>
          <a:xfrm>
            <a:off x="130100" y="181009"/>
            <a:ext cx="8839635" cy="4877855"/>
            <a:chOff x="3723896" y="3186300"/>
            <a:chExt cx="3393204" cy="1872425"/>
          </a:xfrm>
        </p:grpSpPr>
        <p:sp>
          <p:nvSpPr>
            <p:cNvPr id="103" name="Google Shape;103;p2"/>
            <p:cNvSpPr/>
            <p:nvPr/>
          </p:nvSpPr>
          <p:spPr>
            <a:xfrm>
              <a:off x="4826575"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033680" y="4229601"/>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3924710" y="4864914"/>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697022" y="3497104"/>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513208" y="4909855"/>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887645" y="3264075"/>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7055078" y="3186300"/>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2"/>
          <p:cNvSpPr txBox="1"/>
          <p:nvPr>
            <p:ph type="ctrTitle"/>
          </p:nvPr>
        </p:nvSpPr>
        <p:spPr>
          <a:xfrm>
            <a:off x="720000" y="885175"/>
            <a:ext cx="3852000" cy="2643300"/>
          </a:xfrm>
          <a:prstGeom prst="rect">
            <a:avLst/>
          </a:prstGeom>
        </p:spPr>
        <p:txBody>
          <a:bodyPr anchorCtr="0" anchor="ctr" bIns="0" lIns="0" spcFirstLastPara="1" rIns="0" wrap="square" tIns="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3" name="Google Shape;113;p2"/>
          <p:cNvSpPr txBox="1"/>
          <p:nvPr>
            <p:ph idx="1" type="subTitle"/>
          </p:nvPr>
        </p:nvSpPr>
        <p:spPr>
          <a:xfrm>
            <a:off x="720000" y="3528450"/>
            <a:ext cx="3852000" cy="7299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20" name="Shape 1220"/>
        <p:cNvGrpSpPr/>
        <p:nvPr/>
      </p:nvGrpSpPr>
      <p:grpSpPr>
        <a:xfrm>
          <a:off x="0" y="0"/>
          <a:ext cx="0" cy="0"/>
          <a:chOff x="0" y="0"/>
          <a:chExt cx="0" cy="0"/>
        </a:xfrm>
      </p:grpSpPr>
      <p:grpSp>
        <p:nvGrpSpPr>
          <p:cNvPr id="1221" name="Google Shape;1221;p11"/>
          <p:cNvGrpSpPr/>
          <p:nvPr/>
        </p:nvGrpSpPr>
        <p:grpSpPr>
          <a:xfrm>
            <a:off x="-1974538" y="203766"/>
            <a:ext cx="11856973" cy="3949123"/>
            <a:chOff x="-1895475" y="2684875"/>
            <a:chExt cx="9813750" cy="3268600"/>
          </a:xfrm>
        </p:grpSpPr>
        <p:sp>
          <p:nvSpPr>
            <p:cNvPr id="1222" name="Google Shape;1222;p11"/>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1"/>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1"/>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1"/>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1"/>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1"/>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1"/>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1"/>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1"/>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1"/>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1"/>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1"/>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1"/>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1"/>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1"/>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1"/>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1"/>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1"/>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1"/>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1"/>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1"/>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1"/>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1"/>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1"/>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1"/>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1"/>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1"/>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11"/>
          <p:cNvGrpSpPr/>
          <p:nvPr/>
        </p:nvGrpSpPr>
        <p:grpSpPr>
          <a:xfrm flipH="1">
            <a:off x="6273225" y="4122250"/>
            <a:ext cx="2870775" cy="1021250"/>
            <a:chOff x="380450" y="3576550"/>
            <a:chExt cx="2870775" cy="1021250"/>
          </a:xfrm>
        </p:grpSpPr>
        <p:grpSp>
          <p:nvGrpSpPr>
            <p:cNvPr id="1257" name="Google Shape;1257;p11"/>
            <p:cNvGrpSpPr/>
            <p:nvPr/>
          </p:nvGrpSpPr>
          <p:grpSpPr>
            <a:xfrm flipH="1">
              <a:off x="1003325" y="3878163"/>
              <a:ext cx="2247900" cy="719638"/>
              <a:chOff x="6722300" y="535225"/>
              <a:chExt cx="2247900" cy="719638"/>
            </a:xfrm>
          </p:grpSpPr>
          <p:sp>
            <p:nvSpPr>
              <p:cNvPr id="1258" name="Google Shape;1258;p11"/>
              <p:cNvSpPr/>
              <p:nvPr/>
            </p:nvSpPr>
            <p:spPr>
              <a:xfrm>
                <a:off x="7710875" y="1033700"/>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1"/>
              <p:cNvSpPr/>
              <p:nvPr/>
            </p:nvSpPr>
            <p:spPr>
              <a:xfrm>
                <a:off x="8331550" y="5352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1"/>
              <p:cNvSpPr/>
              <p:nvPr/>
            </p:nvSpPr>
            <p:spPr>
              <a:xfrm>
                <a:off x="8931800" y="69530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1"/>
              <p:cNvSpPr/>
              <p:nvPr/>
            </p:nvSpPr>
            <p:spPr>
              <a:xfrm>
                <a:off x="6722300" y="1000163"/>
                <a:ext cx="254700" cy="2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11"/>
            <p:cNvSpPr/>
            <p:nvPr/>
          </p:nvSpPr>
          <p:spPr>
            <a:xfrm flipH="1">
              <a:off x="380450" y="3576550"/>
              <a:ext cx="254700" cy="2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11"/>
          <p:cNvSpPr/>
          <p:nvPr/>
        </p:nvSpPr>
        <p:spPr>
          <a:xfrm flipH="1" rot="10800000">
            <a:off x="-686835" y="-945144"/>
            <a:ext cx="1971290" cy="1972032"/>
          </a:xfrm>
          <a:custGeom>
            <a:rect b="b" l="l" r="r" t="t"/>
            <a:pathLst>
              <a:path extrusionOk="0" h="61082" w="61059">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11"/>
          <p:cNvGrpSpPr/>
          <p:nvPr/>
        </p:nvGrpSpPr>
        <p:grpSpPr>
          <a:xfrm>
            <a:off x="354200" y="540000"/>
            <a:ext cx="365800" cy="1454000"/>
            <a:chOff x="6860300" y="2466325"/>
            <a:chExt cx="365800" cy="1454000"/>
          </a:xfrm>
        </p:grpSpPr>
        <p:sp>
          <p:nvSpPr>
            <p:cNvPr id="1265" name="Google Shape;1265;p11"/>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1"/>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1"/>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1"/>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1"/>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1"/>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1"/>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1"/>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1"/>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1"/>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1"/>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1"/>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1"/>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1"/>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1"/>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1"/>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1"/>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1"/>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1"/>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1"/>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1"/>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1"/>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1"/>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1"/>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1"/>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1"/>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1"/>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1"/>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1"/>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1"/>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1"/>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1"/>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1"/>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1"/>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1"/>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1"/>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11"/>
          <p:cNvGrpSpPr/>
          <p:nvPr/>
        </p:nvGrpSpPr>
        <p:grpSpPr>
          <a:xfrm>
            <a:off x="5098325" y="529025"/>
            <a:ext cx="3325675" cy="12000"/>
            <a:chOff x="4016850" y="529025"/>
            <a:chExt cx="3325675" cy="12000"/>
          </a:xfrm>
        </p:grpSpPr>
        <p:sp>
          <p:nvSpPr>
            <p:cNvPr id="1319" name="Google Shape;1319;p11"/>
            <p:cNvSpPr/>
            <p:nvPr/>
          </p:nvSpPr>
          <p:spPr>
            <a:xfrm>
              <a:off x="5954700" y="529025"/>
              <a:ext cx="1387825" cy="12000"/>
            </a:xfrm>
            <a:custGeom>
              <a:rect b="b" l="l" r="r" t="t"/>
              <a:pathLst>
                <a:path extrusionOk="0" h="480" w="55513">
                  <a:moveTo>
                    <a:pt x="1" y="1"/>
                  </a:moveTo>
                  <a:lnTo>
                    <a:pt x="1" y="480"/>
                  </a:lnTo>
                  <a:lnTo>
                    <a:pt x="55512" y="480"/>
                  </a:lnTo>
                  <a:lnTo>
                    <a:pt x="55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1"/>
            <p:cNvSpPr/>
            <p:nvPr/>
          </p:nvSpPr>
          <p:spPr>
            <a:xfrm>
              <a:off x="5239700" y="529025"/>
              <a:ext cx="457675" cy="12000"/>
            </a:xfrm>
            <a:custGeom>
              <a:rect b="b" l="l" r="r" t="t"/>
              <a:pathLst>
                <a:path extrusionOk="0" h="480" w="18307">
                  <a:moveTo>
                    <a:pt x="1" y="1"/>
                  </a:moveTo>
                  <a:lnTo>
                    <a:pt x="1" y="480"/>
                  </a:lnTo>
                  <a:lnTo>
                    <a:pt x="18307" y="480"/>
                  </a:lnTo>
                  <a:lnTo>
                    <a:pt x="1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
            <p:cNvSpPr/>
            <p:nvPr/>
          </p:nvSpPr>
          <p:spPr>
            <a:xfrm>
              <a:off x="4016850" y="529025"/>
              <a:ext cx="135825" cy="12000"/>
            </a:xfrm>
            <a:custGeom>
              <a:rect b="b" l="l" r="r" t="t"/>
              <a:pathLst>
                <a:path extrusionOk="0" h="480" w="5433">
                  <a:moveTo>
                    <a:pt x="0" y="1"/>
                  </a:moveTo>
                  <a:lnTo>
                    <a:pt x="0" y="480"/>
                  </a:lnTo>
                  <a:lnTo>
                    <a:pt x="5433" y="480"/>
                  </a:lnTo>
                  <a:lnTo>
                    <a:pt x="5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11"/>
          <p:cNvGrpSpPr/>
          <p:nvPr/>
        </p:nvGrpSpPr>
        <p:grpSpPr>
          <a:xfrm>
            <a:off x="393019" y="231222"/>
            <a:ext cx="8419172" cy="4827643"/>
            <a:chOff x="393019" y="231222"/>
            <a:chExt cx="8419172" cy="4827643"/>
          </a:xfrm>
        </p:grpSpPr>
        <p:sp>
          <p:nvSpPr>
            <p:cNvPr id="1323" name="Google Shape;1323;p11"/>
            <p:cNvSpPr/>
            <p:nvPr/>
          </p:nvSpPr>
          <p:spPr>
            <a:xfrm>
              <a:off x="3078889" y="5002334"/>
              <a:ext cx="66951" cy="56531"/>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
            <p:cNvSpPr/>
            <p:nvPr/>
          </p:nvSpPr>
          <p:spPr>
            <a:xfrm>
              <a:off x="4293094" y="900064"/>
              <a:ext cx="67016" cy="56531"/>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1"/>
            <p:cNvSpPr/>
            <p:nvPr/>
          </p:nvSpPr>
          <p:spPr>
            <a:xfrm>
              <a:off x="8737815" y="2962842"/>
              <a:ext cx="74376" cy="65518"/>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1"/>
            <p:cNvSpPr/>
            <p:nvPr/>
          </p:nvSpPr>
          <p:spPr>
            <a:xfrm>
              <a:off x="8180890" y="231223"/>
              <a:ext cx="74376" cy="65453"/>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1"/>
            <p:cNvSpPr/>
            <p:nvPr/>
          </p:nvSpPr>
          <p:spPr>
            <a:xfrm>
              <a:off x="6723950" y="1348468"/>
              <a:ext cx="74441" cy="63955"/>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1"/>
            <p:cNvSpPr/>
            <p:nvPr/>
          </p:nvSpPr>
          <p:spPr>
            <a:xfrm>
              <a:off x="2461682" y="231222"/>
              <a:ext cx="74376" cy="65453"/>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1"/>
            <p:cNvSpPr/>
            <p:nvPr/>
          </p:nvSpPr>
          <p:spPr>
            <a:xfrm>
              <a:off x="393019" y="3121364"/>
              <a:ext cx="67016" cy="56531"/>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
            <p:cNvSpPr/>
            <p:nvPr/>
          </p:nvSpPr>
          <p:spPr>
            <a:xfrm>
              <a:off x="1588050" y="4088943"/>
              <a:ext cx="74441" cy="63955"/>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11"/>
          <p:cNvSpPr txBox="1"/>
          <p:nvPr>
            <p:ph hasCustomPrompt="1" type="title"/>
          </p:nvPr>
        </p:nvSpPr>
        <p:spPr>
          <a:xfrm>
            <a:off x="1765500" y="2117425"/>
            <a:ext cx="5613000" cy="989400"/>
          </a:xfrm>
          <a:prstGeom prst="rect">
            <a:avLst/>
          </a:prstGeom>
        </p:spPr>
        <p:txBody>
          <a:bodyPr anchorCtr="0" anchor="ctr" bIns="0" lIns="0" spcFirstLastPara="1" rIns="0" wrap="square" tIns="0">
            <a:noAutofit/>
          </a:bodyPr>
          <a:lstStyle>
            <a:lvl1pPr lvl="0" algn="ctr">
              <a:spcBef>
                <a:spcPts val="0"/>
              </a:spcBef>
              <a:spcAft>
                <a:spcPts val="0"/>
              </a:spcAft>
              <a:buSzPts val="7200"/>
              <a:buNone/>
              <a:defRPr sz="5600">
                <a:solidFill>
                  <a:schemeClr val="dk1"/>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332" name="Google Shape;1332;p11"/>
          <p:cNvSpPr txBox="1"/>
          <p:nvPr>
            <p:ph idx="1" type="subTitle"/>
          </p:nvPr>
        </p:nvSpPr>
        <p:spPr>
          <a:xfrm>
            <a:off x="1765500" y="3106825"/>
            <a:ext cx="5613000" cy="612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33" name="Shape 13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1334" name="Shape 1334"/>
        <p:cNvGrpSpPr/>
        <p:nvPr/>
      </p:nvGrpSpPr>
      <p:grpSpPr>
        <a:xfrm>
          <a:off x="0" y="0"/>
          <a:ext cx="0" cy="0"/>
          <a:chOff x="0" y="0"/>
          <a:chExt cx="0" cy="0"/>
        </a:xfrm>
      </p:grpSpPr>
      <p:grpSp>
        <p:nvGrpSpPr>
          <p:cNvPr id="1335" name="Google Shape;1335;p13"/>
          <p:cNvGrpSpPr/>
          <p:nvPr/>
        </p:nvGrpSpPr>
        <p:grpSpPr>
          <a:xfrm rot="10800000">
            <a:off x="-1043488" y="-142022"/>
            <a:ext cx="11856973" cy="3949123"/>
            <a:chOff x="-1895475" y="2684875"/>
            <a:chExt cx="9813750" cy="3268600"/>
          </a:xfrm>
        </p:grpSpPr>
        <p:sp>
          <p:nvSpPr>
            <p:cNvPr id="1336" name="Google Shape;1336;p13"/>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3"/>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3"/>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3"/>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3"/>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3"/>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3"/>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3"/>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3"/>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3"/>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3"/>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3"/>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3"/>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3"/>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3"/>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3"/>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3"/>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3"/>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3"/>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3"/>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3"/>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3"/>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3"/>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3"/>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3"/>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3"/>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3"/>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3"/>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3"/>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3"/>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3"/>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3"/>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3"/>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3"/>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13"/>
          <p:cNvGrpSpPr/>
          <p:nvPr/>
        </p:nvGrpSpPr>
        <p:grpSpPr>
          <a:xfrm>
            <a:off x="130100" y="304886"/>
            <a:ext cx="8839635" cy="4771800"/>
            <a:chOff x="3723896" y="3233851"/>
            <a:chExt cx="3393204" cy="1831715"/>
          </a:xfrm>
        </p:grpSpPr>
        <p:sp>
          <p:nvSpPr>
            <p:cNvPr id="1371" name="Google Shape;1371;p13"/>
            <p:cNvSpPr/>
            <p:nvPr/>
          </p:nvSpPr>
          <p:spPr>
            <a:xfrm>
              <a:off x="7049599" y="4978524"/>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3"/>
            <p:cNvSpPr/>
            <p:nvPr/>
          </p:nvSpPr>
          <p:spPr>
            <a:xfrm>
              <a:off x="4892918" y="4668356"/>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3"/>
            <p:cNvSpPr/>
            <p:nvPr/>
          </p:nvSpPr>
          <p:spPr>
            <a:xfrm>
              <a:off x="562122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3"/>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3"/>
            <p:cNvSpPr/>
            <p:nvPr/>
          </p:nvSpPr>
          <p:spPr>
            <a:xfrm>
              <a:off x="5638521" y="3233851"/>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3"/>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3"/>
            <p:cNvSpPr/>
            <p:nvPr/>
          </p:nvSpPr>
          <p:spPr>
            <a:xfrm>
              <a:off x="6454708" y="4529601"/>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3"/>
            <p:cNvSpPr/>
            <p:nvPr/>
          </p:nvSpPr>
          <p:spPr>
            <a:xfrm>
              <a:off x="4267899" y="3293325"/>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3"/>
            <p:cNvSpPr/>
            <p:nvPr/>
          </p:nvSpPr>
          <p:spPr>
            <a:xfrm>
              <a:off x="4919805" y="3537303"/>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13"/>
          <p:cNvGrpSpPr/>
          <p:nvPr/>
        </p:nvGrpSpPr>
        <p:grpSpPr>
          <a:xfrm>
            <a:off x="720009" y="4326794"/>
            <a:ext cx="810045" cy="242850"/>
            <a:chOff x="8333950" y="1178400"/>
            <a:chExt cx="521600" cy="156375"/>
          </a:xfrm>
        </p:grpSpPr>
        <p:sp>
          <p:nvSpPr>
            <p:cNvPr id="1381" name="Google Shape;1381;p13"/>
            <p:cNvSpPr/>
            <p:nvPr/>
          </p:nvSpPr>
          <p:spPr>
            <a:xfrm>
              <a:off x="8439525" y="1188675"/>
              <a:ext cx="3450" cy="30275"/>
            </a:xfrm>
            <a:custGeom>
              <a:rect b="b" l="l" r="r" t="t"/>
              <a:pathLst>
                <a:path extrusionOk="0" h="1211" w="138">
                  <a:moveTo>
                    <a:pt x="1" y="1"/>
                  </a:moveTo>
                  <a:lnTo>
                    <a:pt x="1" y="1210"/>
                  </a:lnTo>
                  <a:lnTo>
                    <a:pt x="138" y="1210"/>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3"/>
            <p:cNvSpPr/>
            <p:nvPr/>
          </p:nvSpPr>
          <p:spPr>
            <a:xfrm>
              <a:off x="8449800" y="1178400"/>
              <a:ext cx="4600" cy="46825"/>
            </a:xfrm>
            <a:custGeom>
              <a:rect b="b" l="l" r="r" t="t"/>
              <a:pathLst>
                <a:path extrusionOk="0" h="1873" w="184">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3"/>
            <p:cNvSpPr/>
            <p:nvPr/>
          </p:nvSpPr>
          <p:spPr>
            <a:xfrm>
              <a:off x="84595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3"/>
            <p:cNvSpPr/>
            <p:nvPr/>
          </p:nvSpPr>
          <p:spPr>
            <a:xfrm>
              <a:off x="8469775" y="1178400"/>
              <a:ext cx="4025" cy="46825"/>
            </a:xfrm>
            <a:custGeom>
              <a:rect b="b" l="l" r="r" t="t"/>
              <a:pathLst>
                <a:path extrusionOk="0" h="1873" w="161">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3"/>
            <p:cNvSpPr/>
            <p:nvPr/>
          </p:nvSpPr>
          <p:spPr>
            <a:xfrm>
              <a:off x="8479475" y="1185825"/>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3"/>
            <p:cNvSpPr/>
            <p:nvPr/>
          </p:nvSpPr>
          <p:spPr>
            <a:xfrm>
              <a:off x="8489750" y="1192675"/>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3"/>
            <p:cNvSpPr/>
            <p:nvPr/>
          </p:nvSpPr>
          <p:spPr>
            <a:xfrm>
              <a:off x="849945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3"/>
            <p:cNvSpPr/>
            <p:nvPr/>
          </p:nvSpPr>
          <p:spPr>
            <a:xfrm>
              <a:off x="8509150" y="11926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3"/>
            <p:cNvSpPr/>
            <p:nvPr/>
          </p:nvSpPr>
          <p:spPr>
            <a:xfrm>
              <a:off x="8519425"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3"/>
            <p:cNvSpPr/>
            <p:nvPr/>
          </p:nvSpPr>
          <p:spPr>
            <a:xfrm>
              <a:off x="8529125"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3"/>
            <p:cNvSpPr/>
            <p:nvPr/>
          </p:nvSpPr>
          <p:spPr>
            <a:xfrm>
              <a:off x="8539400" y="1188675"/>
              <a:ext cx="2875" cy="30275"/>
            </a:xfrm>
            <a:custGeom>
              <a:rect b="b" l="l" r="r" t="t"/>
              <a:pathLst>
                <a:path extrusionOk="0" h="1211" w="115">
                  <a:moveTo>
                    <a:pt x="0" y="1"/>
                  </a:moveTo>
                  <a:lnTo>
                    <a:pt x="0" y="1210"/>
                  </a:lnTo>
                  <a:lnTo>
                    <a:pt x="114" y="1210"/>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3"/>
            <p:cNvSpPr/>
            <p:nvPr/>
          </p:nvSpPr>
          <p:spPr>
            <a:xfrm>
              <a:off x="8549100"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3"/>
            <p:cNvSpPr/>
            <p:nvPr/>
          </p:nvSpPr>
          <p:spPr>
            <a:xfrm>
              <a:off x="85588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3"/>
            <p:cNvSpPr/>
            <p:nvPr/>
          </p:nvSpPr>
          <p:spPr>
            <a:xfrm>
              <a:off x="8569050"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3"/>
            <p:cNvSpPr/>
            <p:nvPr/>
          </p:nvSpPr>
          <p:spPr>
            <a:xfrm>
              <a:off x="8578750"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3"/>
            <p:cNvSpPr/>
            <p:nvPr/>
          </p:nvSpPr>
          <p:spPr>
            <a:xfrm>
              <a:off x="858902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3"/>
            <p:cNvSpPr/>
            <p:nvPr/>
          </p:nvSpPr>
          <p:spPr>
            <a:xfrm>
              <a:off x="859872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3"/>
            <p:cNvSpPr/>
            <p:nvPr/>
          </p:nvSpPr>
          <p:spPr>
            <a:xfrm>
              <a:off x="8609000" y="1192675"/>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3"/>
            <p:cNvSpPr/>
            <p:nvPr/>
          </p:nvSpPr>
          <p:spPr>
            <a:xfrm>
              <a:off x="86187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3"/>
            <p:cNvSpPr/>
            <p:nvPr/>
          </p:nvSpPr>
          <p:spPr>
            <a:xfrm>
              <a:off x="8628400" y="1190400"/>
              <a:ext cx="3450" cy="26250"/>
            </a:xfrm>
            <a:custGeom>
              <a:rect b="b" l="l" r="r" t="t"/>
              <a:pathLst>
                <a:path extrusionOk="0" h="1050"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3"/>
            <p:cNvSpPr/>
            <p:nvPr/>
          </p:nvSpPr>
          <p:spPr>
            <a:xfrm>
              <a:off x="872200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3"/>
            <p:cNvSpPr/>
            <p:nvPr/>
          </p:nvSpPr>
          <p:spPr>
            <a:xfrm>
              <a:off x="8731700"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3"/>
            <p:cNvSpPr/>
            <p:nvPr/>
          </p:nvSpPr>
          <p:spPr>
            <a:xfrm>
              <a:off x="8741975" y="1188675"/>
              <a:ext cx="3425" cy="30275"/>
            </a:xfrm>
            <a:custGeom>
              <a:rect b="b" l="l" r="r" t="t"/>
              <a:pathLst>
                <a:path extrusionOk="0" h="1211" w="137">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3"/>
            <p:cNvSpPr/>
            <p:nvPr/>
          </p:nvSpPr>
          <p:spPr>
            <a:xfrm>
              <a:off x="8751675"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3"/>
            <p:cNvSpPr/>
            <p:nvPr/>
          </p:nvSpPr>
          <p:spPr>
            <a:xfrm>
              <a:off x="8761925" y="1188675"/>
              <a:ext cx="2900" cy="30275"/>
            </a:xfrm>
            <a:custGeom>
              <a:rect b="b" l="l" r="r" t="t"/>
              <a:pathLst>
                <a:path extrusionOk="0" h="1211" w="116">
                  <a:moveTo>
                    <a:pt x="1" y="1"/>
                  </a:moveTo>
                  <a:lnTo>
                    <a:pt x="1" y="1210"/>
                  </a:lnTo>
                  <a:lnTo>
                    <a:pt x="115" y="1210"/>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3"/>
            <p:cNvSpPr/>
            <p:nvPr/>
          </p:nvSpPr>
          <p:spPr>
            <a:xfrm>
              <a:off x="8771625"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3"/>
            <p:cNvSpPr/>
            <p:nvPr/>
          </p:nvSpPr>
          <p:spPr>
            <a:xfrm>
              <a:off x="8781325"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
            <p:cNvSpPr/>
            <p:nvPr/>
          </p:nvSpPr>
          <p:spPr>
            <a:xfrm>
              <a:off x="8791600"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3"/>
            <p:cNvSpPr/>
            <p:nvPr/>
          </p:nvSpPr>
          <p:spPr>
            <a:xfrm>
              <a:off x="88013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3"/>
            <p:cNvSpPr/>
            <p:nvPr/>
          </p:nvSpPr>
          <p:spPr>
            <a:xfrm>
              <a:off x="881157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3"/>
            <p:cNvSpPr/>
            <p:nvPr/>
          </p:nvSpPr>
          <p:spPr>
            <a:xfrm>
              <a:off x="882127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3"/>
            <p:cNvSpPr/>
            <p:nvPr/>
          </p:nvSpPr>
          <p:spPr>
            <a:xfrm>
              <a:off x="8831550" y="1190400"/>
              <a:ext cx="2875" cy="26250"/>
            </a:xfrm>
            <a:custGeom>
              <a:rect b="b" l="l" r="r" t="t"/>
              <a:pathLst>
                <a:path extrusionOk="0" h="1050" w="115">
                  <a:moveTo>
                    <a:pt x="1" y="0"/>
                  </a:moveTo>
                  <a:lnTo>
                    <a:pt x="1" y="1050"/>
                  </a:lnTo>
                  <a:lnTo>
                    <a:pt x="115" y="105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3"/>
            <p:cNvSpPr/>
            <p:nvPr/>
          </p:nvSpPr>
          <p:spPr>
            <a:xfrm>
              <a:off x="8663225" y="129822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3"/>
            <p:cNvSpPr/>
            <p:nvPr/>
          </p:nvSpPr>
          <p:spPr>
            <a:xfrm>
              <a:off x="8673475" y="12879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3"/>
            <p:cNvSpPr/>
            <p:nvPr/>
          </p:nvSpPr>
          <p:spPr>
            <a:xfrm>
              <a:off x="8683200" y="1298225"/>
              <a:ext cx="3425" cy="30850"/>
            </a:xfrm>
            <a:custGeom>
              <a:rect b="b" l="l" r="r" t="t"/>
              <a:pathLst>
                <a:path extrusionOk="0" h="1234" w="137">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3"/>
            <p:cNvSpPr/>
            <p:nvPr/>
          </p:nvSpPr>
          <p:spPr>
            <a:xfrm>
              <a:off x="8693450" y="12879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3"/>
            <p:cNvSpPr/>
            <p:nvPr/>
          </p:nvSpPr>
          <p:spPr>
            <a:xfrm>
              <a:off x="8703150" y="129537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3"/>
            <p:cNvSpPr/>
            <p:nvPr/>
          </p:nvSpPr>
          <p:spPr>
            <a:xfrm>
              <a:off x="8712850"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3"/>
            <p:cNvSpPr/>
            <p:nvPr/>
          </p:nvSpPr>
          <p:spPr>
            <a:xfrm>
              <a:off x="8723125" y="12953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3"/>
            <p:cNvSpPr/>
            <p:nvPr/>
          </p:nvSpPr>
          <p:spPr>
            <a:xfrm>
              <a:off x="8732825"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
            <p:cNvSpPr/>
            <p:nvPr/>
          </p:nvSpPr>
          <p:spPr>
            <a:xfrm>
              <a:off x="8743100" y="1295375"/>
              <a:ext cx="4025" cy="34275"/>
            </a:xfrm>
            <a:custGeom>
              <a:rect b="b" l="l" r="r" t="t"/>
              <a:pathLst>
                <a:path extrusionOk="0" h="1371" w="161">
                  <a:moveTo>
                    <a:pt x="1" y="1"/>
                  </a:moveTo>
                  <a:lnTo>
                    <a:pt x="1"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
            <p:cNvSpPr/>
            <p:nvPr/>
          </p:nvSpPr>
          <p:spPr>
            <a:xfrm>
              <a:off x="8752800" y="130052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3"/>
            <p:cNvSpPr/>
            <p:nvPr/>
          </p:nvSpPr>
          <p:spPr>
            <a:xfrm>
              <a:off x="8762500"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3"/>
            <p:cNvSpPr/>
            <p:nvPr/>
          </p:nvSpPr>
          <p:spPr>
            <a:xfrm>
              <a:off x="8772775" y="12879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
            <p:cNvSpPr/>
            <p:nvPr/>
          </p:nvSpPr>
          <p:spPr>
            <a:xfrm>
              <a:off x="8782475"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3"/>
            <p:cNvSpPr/>
            <p:nvPr/>
          </p:nvSpPr>
          <p:spPr>
            <a:xfrm>
              <a:off x="8792750" y="1287975"/>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3"/>
            <p:cNvSpPr/>
            <p:nvPr/>
          </p:nvSpPr>
          <p:spPr>
            <a:xfrm>
              <a:off x="8802450" y="1295375"/>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3"/>
            <p:cNvSpPr/>
            <p:nvPr/>
          </p:nvSpPr>
          <p:spPr>
            <a:xfrm>
              <a:off x="8812725" y="1302225"/>
              <a:ext cx="2875" cy="22850"/>
            </a:xfrm>
            <a:custGeom>
              <a:rect b="b" l="l" r="r" t="t"/>
              <a:pathLst>
                <a:path extrusionOk="0" h="914" w="115">
                  <a:moveTo>
                    <a:pt x="0" y="1"/>
                  </a:moveTo>
                  <a:lnTo>
                    <a:pt x="0" y="914"/>
                  </a:lnTo>
                  <a:lnTo>
                    <a:pt x="114" y="91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3"/>
            <p:cNvSpPr/>
            <p:nvPr/>
          </p:nvSpPr>
          <p:spPr>
            <a:xfrm>
              <a:off x="8822425"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3"/>
            <p:cNvSpPr/>
            <p:nvPr/>
          </p:nvSpPr>
          <p:spPr>
            <a:xfrm>
              <a:off x="8832125" y="130222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3"/>
            <p:cNvSpPr/>
            <p:nvPr/>
          </p:nvSpPr>
          <p:spPr>
            <a:xfrm>
              <a:off x="8842400"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3"/>
            <p:cNvSpPr/>
            <p:nvPr/>
          </p:nvSpPr>
          <p:spPr>
            <a:xfrm>
              <a:off x="8852100" y="130052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3"/>
            <p:cNvSpPr/>
            <p:nvPr/>
          </p:nvSpPr>
          <p:spPr>
            <a:xfrm>
              <a:off x="87254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3"/>
            <p:cNvSpPr/>
            <p:nvPr/>
          </p:nvSpPr>
          <p:spPr>
            <a:xfrm>
              <a:off x="8714575" y="122577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3"/>
            <p:cNvSpPr/>
            <p:nvPr/>
          </p:nvSpPr>
          <p:spPr>
            <a:xfrm>
              <a:off x="87054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3"/>
            <p:cNvSpPr/>
            <p:nvPr/>
          </p:nvSpPr>
          <p:spPr>
            <a:xfrm>
              <a:off x="8694600"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3"/>
            <p:cNvSpPr/>
            <p:nvPr/>
          </p:nvSpPr>
          <p:spPr>
            <a:xfrm>
              <a:off x="8686050" y="1230325"/>
              <a:ext cx="2875" cy="34850"/>
            </a:xfrm>
            <a:custGeom>
              <a:rect b="b" l="l" r="r" t="t"/>
              <a:pathLst>
                <a:path extrusionOk="0" h="1394" w="115">
                  <a:moveTo>
                    <a:pt x="0" y="1"/>
                  </a:moveTo>
                  <a:lnTo>
                    <a:pt x="0" y="1393"/>
                  </a:lnTo>
                  <a:lnTo>
                    <a:pt x="114" y="139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3"/>
            <p:cNvSpPr/>
            <p:nvPr/>
          </p:nvSpPr>
          <p:spPr>
            <a:xfrm>
              <a:off x="8675775"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3"/>
            <p:cNvSpPr/>
            <p:nvPr/>
          </p:nvSpPr>
          <p:spPr>
            <a:xfrm>
              <a:off x="866492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3"/>
            <p:cNvSpPr/>
            <p:nvPr/>
          </p:nvSpPr>
          <p:spPr>
            <a:xfrm>
              <a:off x="8655800"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3"/>
            <p:cNvSpPr/>
            <p:nvPr/>
          </p:nvSpPr>
          <p:spPr>
            <a:xfrm>
              <a:off x="8644950"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3"/>
            <p:cNvSpPr/>
            <p:nvPr/>
          </p:nvSpPr>
          <p:spPr>
            <a:xfrm>
              <a:off x="8636400" y="1234325"/>
              <a:ext cx="2875" cy="26275"/>
            </a:xfrm>
            <a:custGeom>
              <a:rect b="b" l="l" r="r" t="t"/>
              <a:pathLst>
                <a:path extrusionOk="0" h="1051" w="115">
                  <a:moveTo>
                    <a:pt x="0" y="1"/>
                  </a:moveTo>
                  <a:lnTo>
                    <a:pt x="0" y="1051"/>
                  </a:lnTo>
                  <a:lnTo>
                    <a:pt x="114" y="105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3"/>
            <p:cNvSpPr/>
            <p:nvPr/>
          </p:nvSpPr>
          <p:spPr>
            <a:xfrm>
              <a:off x="86261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3"/>
            <p:cNvSpPr/>
            <p:nvPr/>
          </p:nvSpPr>
          <p:spPr>
            <a:xfrm>
              <a:off x="8615275"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3"/>
            <p:cNvSpPr/>
            <p:nvPr/>
          </p:nvSpPr>
          <p:spPr>
            <a:xfrm>
              <a:off x="8606150"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3"/>
            <p:cNvSpPr/>
            <p:nvPr/>
          </p:nvSpPr>
          <p:spPr>
            <a:xfrm>
              <a:off x="8595300" y="12257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3"/>
            <p:cNvSpPr/>
            <p:nvPr/>
          </p:nvSpPr>
          <p:spPr>
            <a:xfrm>
              <a:off x="8586175"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3"/>
            <p:cNvSpPr/>
            <p:nvPr/>
          </p:nvSpPr>
          <p:spPr>
            <a:xfrm>
              <a:off x="857647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3"/>
            <p:cNvSpPr/>
            <p:nvPr/>
          </p:nvSpPr>
          <p:spPr>
            <a:xfrm>
              <a:off x="8565625" y="1230900"/>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3"/>
            <p:cNvSpPr/>
            <p:nvPr/>
          </p:nvSpPr>
          <p:spPr>
            <a:xfrm>
              <a:off x="85565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3"/>
            <p:cNvSpPr/>
            <p:nvPr/>
          </p:nvSpPr>
          <p:spPr>
            <a:xfrm>
              <a:off x="8545675"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3"/>
            <p:cNvSpPr/>
            <p:nvPr/>
          </p:nvSpPr>
          <p:spPr>
            <a:xfrm>
              <a:off x="8536525"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3"/>
            <p:cNvSpPr/>
            <p:nvPr/>
          </p:nvSpPr>
          <p:spPr>
            <a:xfrm>
              <a:off x="844237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3"/>
            <p:cNvSpPr/>
            <p:nvPr/>
          </p:nvSpPr>
          <p:spPr>
            <a:xfrm>
              <a:off x="8433250" y="1234325"/>
              <a:ext cx="3450" cy="26275"/>
            </a:xfrm>
            <a:custGeom>
              <a:rect b="b" l="l" r="r" t="t"/>
              <a:pathLst>
                <a:path extrusionOk="0" h="1051" w="138">
                  <a:moveTo>
                    <a:pt x="1" y="1"/>
                  </a:moveTo>
                  <a:lnTo>
                    <a:pt x="1" y="1051"/>
                  </a:lnTo>
                  <a:lnTo>
                    <a:pt x="137" y="105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3"/>
            <p:cNvSpPr/>
            <p:nvPr/>
          </p:nvSpPr>
          <p:spPr>
            <a:xfrm>
              <a:off x="84235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3"/>
            <p:cNvSpPr/>
            <p:nvPr/>
          </p:nvSpPr>
          <p:spPr>
            <a:xfrm>
              <a:off x="8412700"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3"/>
            <p:cNvSpPr/>
            <p:nvPr/>
          </p:nvSpPr>
          <p:spPr>
            <a:xfrm>
              <a:off x="8403575"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
            <p:cNvSpPr/>
            <p:nvPr/>
          </p:nvSpPr>
          <p:spPr>
            <a:xfrm>
              <a:off x="8392725"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
            <p:cNvSpPr/>
            <p:nvPr/>
          </p:nvSpPr>
          <p:spPr>
            <a:xfrm>
              <a:off x="8383600"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3"/>
            <p:cNvSpPr/>
            <p:nvPr/>
          </p:nvSpPr>
          <p:spPr>
            <a:xfrm>
              <a:off x="83739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
            <p:cNvSpPr/>
            <p:nvPr/>
          </p:nvSpPr>
          <p:spPr>
            <a:xfrm>
              <a:off x="8362500"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
            <p:cNvSpPr/>
            <p:nvPr/>
          </p:nvSpPr>
          <p:spPr>
            <a:xfrm>
              <a:off x="835392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
            <p:cNvSpPr/>
            <p:nvPr/>
          </p:nvSpPr>
          <p:spPr>
            <a:xfrm>
              <a:off x="8343100" y="1230900"/>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3"/>
            <p:cNvSpPr/>
            <p:nvPr/>
          </p:nvSpPr>
          <p:spPr>
            <a:xfrm>
              <a:off x="8333950"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13"/>
          <p:cNvGrpSpPr/>
          <p:nvPr/>
        </p:nvGrpSpPr>
        <p:grpSpPr>
          <a:xfrm>
            <a:off x="8788775" y="3499100"/>
            <a:ext cx="777800" cy="778350"/>
            <a:chOff x="1324600" y="82800"/>
            <a:chExt cx="777800" cy="778350"/>
          </a:xfrm>
        </p:grpSpPr>
        <p:sp>
          <p:nvSpPr>
            <p:cNvPr id="1466" name="Google Shape;1466;p13"/>
            <p:cNvSpPr/>
            <p:nvPr/>
          </p:nvSpPr>
          <p:spPr>
            <a:xfrm>
              <a:off x="1324600" y="82800"/>
              <a:ext cx="777800" cy="778350"/>
            </a:xfrm>
            <a:custGeom>
              <a:rect b="b" l="l" r="r" t="t"/>
              <a:pathLst>
                <a:path extrusionOk="0" fill="none" h="31134" w="31112">
                  <a:moveTo>
                    <a:pt x="31111" y="15567"/>
                  </a:moveTo>
                  <a:cubicBezTo>
                    <a:pt x="31111" y="24172"/>
                    <a:pt x="24150" y="31134"/>
                    <a:pt x="15544" y="31134"/>
                  </a:cubicBezTo>
                  <a:cubicBezTo>
                    <a:pt x="6962" y="31134"/>
                    <a:pt x="0" y="24172"/>
                    <a:pt x="0" y="15567"/>
                  </a:cubicBezTo>
                  <a:cubicBezTo>
                    <a:pt x="0" y="6962"/>
                    <a:pt x="6962" y="0"/>
                    <a:pt x="15544" y="0"/>
                  </a:cubicBezTo>
                  <a:cubicBezTo>
                    <a:pt x="24150" y="0"/>
                    <a:pt x="31111" y="6962"/>
                    <a:pt x="31111" y="15567"/>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3"/>
            <p:cNvSpPr/>
            <p:nvPr/>
          </p:nvSpPr>
          <p:spPr>
            <a:xfrm>
              <a:off x="1385075" y="143275"/>
              <a:ext cx="656825" cy="657400"/>
            </a:xfrm>
            <a:custGeom>
              <a:rect b="b" l="l" r="r" t="t"/>
              <a:pathLst>
                <a:path extrusionOk="0" fill="none" h="26296" w="26273">
                  <a:moveTo>
                    <a:pt x="26273" y="13148"/>
                  </a:moveTo>
                  <a:cubicBezTo>
                    <a:pt x="26273" y="20406"/>
                    <a:pt x="20384" y="26295"/>
                    <a:pt x="13125" y="26295"/>
                  </a:cubicBezTo>
                  <a:cubicBezTo>
                    <a:pt x="5867" y="26295"/>
                    <a:pt x="1" y="20406"/>
                    <a:pt x="1" y="13148"/>
                  </a:cubicBezTo>
                  <a:cubicBezTo>
                    <a:pt x="1" y="5890"/>
                    <a:pt x="5867" y="1"/>
                    <a:pt x="13125" y="1"/>
                  </a:cubicBezTo>
                  <a:cubicBezTo>
                    <a:pt x="20384" y="1"/>
                    <a:pt x="26273" y="5890"/>
                    <a:pt x="26273" y="13148"/>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3"/>
            <p:cNvSpPr/>
            <p:nvPr/>
          </p:nvSpPr>
          <p:spPr>
            <a:xfrm>
              <a:off x="1445575" y="203775"/>
              <a:ext cx="535850" cy="536400"/>
            </a:xfrm>
            <a:custGeom>
              <a:rect b="b" l="l" r="r" t="t"/>
              <a:pathLst>
                <a:path extrusionOk="0" fill="none" h="21456" w="21434">
                  <a:moveTo>
                    <a:pt x="21433" y="10728"/>
                  </a:moveTo>
                  <a:cubicBezTo>
                    <a:pt x="21433" y="16640"/>
                    <a:pt x="16640" y="21456"/>
                    <a:pt x="10705" y="21456"/>
                  </a:cubicBezTo>
                  <a:cubicBezTo>
                    <a:pt x="4794" y="21456"/>
                    <a:pt x="0" y="16640"/>
                    <a:pt x="0" y="10728"/>
                  </a:cubicBezTo>
                  <a:cubicBezTo>
                    <a:pt x="0" y="4816"/>
                    <a:pt x="4794" y="0"/>
                    <a:pt x="10705" y="0"/>
                  </a:cubicBezTo>
                  <a:cubicBezTo>
                    <a:pt x="16640" y="0"/>
                    <a:pt x="21433" y="4816"/>
                    <a:pt x="21433" y="10728"/>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3"/>
            <p:cNvSpPr/>
            <p:nvPr/>
          </p:nvSpPr>
          <p:spPr>
            <a:xfrm>
              <a:off x="1506050" y="264825"/>
              <a:ext cx="414875" cy="414300"/>
            </a:xfrm>
            <a:custGeom>
              <a:rect b="b" l="l" r="r" t="t"/>
              <a:pathLst>
                <a:path extrusionOk="0" fill="none" h="16572" w="16595">
                  <a:moveTo>
                    <a:pt x="16595" y="8286"/>
                  </a:moveTo>
                  <a:cubicBezTo>
                    <a:pt x="16595" y="12874"/>
                    <a:pt x="12874" y="16572"/>
                    <a:pt x="8286" y="16572"/>
                  </a:cubicBezTo>
                  <a:cubicBezTo>
                    <a:pt x="3721" y="16572"/>
                    <a:pt x="1" y="12874"/>
                    <a:pt x="1" y="8286"/>
                  </a:cubicBezTo>
                  <a:cubicBezTo>
                    <a:pt x="1" y="3698"/>
                    <a:pt x="3721" y="0"/>
                    <a:pt x="8286" y="0"/>
                  </a:cubicBezTo>
                  <a:cubicBezTo>
                    <a:pt x="12874" y="0"/>
                    <a:pt x="16595" y="3698"/>
                    <a:pt x="16595" y="8286"/>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3"/>
            <p:cNvSpPr/>
            <p:nvPr/>
          </p:nvSpPr>
          <p:spPr>
            <a:xfrm>
              <a:off x="1566550" y="325300"/>
              <a:ext cx="293900" cy="293350"/>
            </a:xfrm>
            <a:custGeom>
              <a:rect b="b" l="l" r="r" t="t"/>
              <a:pathLst>
                <a:path extrusionOk="0" fill="none" h="11734" w="11756">
                  <a:moveTo>
                    <a:pt x="11755" y="5867"/>
                  </a:moveTo>
                  <a:cubicBezTo>
                    <a:pt x="11755" y="9108"/>
                    <a:pt x="9108" y="11733"/>
                    <a:pt x="5866" y="11733"/>
                  </a:cubicBezTo>
                  <a:cubicBezTo>
                    <a:pt x="2625" y="11733"/>
                    <a:pt x="0" y="9108"/>
                    <a:pt x="0" y="5867"/>
                  </a:cubicBezTo>
                  <a:cubicBezTo>
                    <a:pt x="0" y="2626"/>
                    <a:pt x="2625" y="1"/>
                    <a:pt x="5866" y="1"/>
                  </a:cubicBezTo>
                  <a:cubicBezTo>
                    <a:pt x="9108" y="1"/>
                    <a:pt x="11755" y="2626"/>
                    <a:pt x="11755" y="5867"/>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3"/>
            <p:cNvSpPr/>
            <p:nvPr/>
          </p:nvSpPr>
          <p:spPr>
            <a:xfrm>
              <a:off x="1627025" y="385800"/>
              <a:ext cx="172925" cy="172350"/>
            </a:xfrm>
            <a:custGeom>
              <a:rect b="b" l="l" r="r" t="t"/>
              <a:pathLst>
                <a:path extrusionOk="0" fill="none" h="6894" w="6917">
                  <a:moveTo>
                    <a:pt x="6917" y="3447"/>
                  </a:moveTo>
                  <a:cubicBezTo>
                    <a:pt x="6917" y="5364"/>
                    <a:pt x="5365" y="6894"/>
                    <a:pt x="3447" y="6894"/>
                  </a:cubicBezTo>
                  <a:cubicBezTo>
                    <a:pt x="1553" y="6894"/>
                    <a:pt x="1" y="5364"/>
                    <a:pt x="1" y="3447"/>
                  </a:cubicBezTo>
                  <a:cubicBezTo>
                    <a:pt x="1" y="1530"/>
                    <a:pt x="1553" y="0"/>
                    <a:pt x="3447" y="0"/>
                  </a:cubicBezTo>
                  <a:cubicBezTo>
                    <a:pt x="5365" y="0"/>
                    <a:pt x="6917" y="1530"/>
                    <a:pt x="6917" y="3447"/>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3"/>
            <p:cNvSpPr/>
            <p:nvPr/>
          </p:nvSpPr>
          <p:spPr>
            <a:xfrm>
              <a:off x="1687525" y="446275"/>
              <a:ext cx="51375" cy="51400"/>
            </a:xfrm>
            <a:custGeom>
              <a:rect b="b" l="l" r="r" t="t"/>
              <a:pathLst>
                <a:path extrusionOk="0" fill="none" h="2056" w="2055">
                  <a:moveTo>
                    <a:pt x="2055" y="1028"/>
                  </a:moveTo>
                  <a:cubicBezTo>
                    <a:pt x="2055" y="1599"/>
                    <a:pt x="1598" y="2055"/>
                    <a:pt x="1027" y="2055"/>
                  </a:cubicBezTo>
                  <a:cubicBezTo>
                    <a:pt x="457" y="2055"/>
                    <a:pt x="0" y="1599"/>
                    <a:pt x="0" y="1028"/>
                  </a:cubicBezTo>
                  <a:cubicBezTo>
                    <a:pt x="0" y="457"/>
                    <a:pt x="457" y="1"/>
                    <a:pt x="1027" y="1"/>
                  </a:cubicBezTo>
                  <a:cubicBezTo>
                    <a:pt x="1598" y="1"/>
                    <a:pt x="2055" y="457"/>
                    <a:pt x="2055" y="1028"/>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13"/>
          <p:cNvSpPr txBox="1"/>
          <p:nvPr>
            <p:ph type="title"/>
          </p:nvPr>
        </p:nvSpPr>
        <p:spPr>
          <a:xfrm>
            <a:off x="1779900" y="2883775"/>
            <a:ext cx="5584200" cy="66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600"/>
              <a:buNone/>
              <a:defRPr sz="1600">
                <a:solidFill>
                  <a:schemeClr val="dk1"/>
                </a:solidFill>
              </a:defRPr>
            </a:lvl1pPr>
            <a:lvl2pPr lvl="1" algn="ctr">
              <a:spcBef>
                <a:spcPts val="0"/>
              </a:spcBef>
              <a:spcAft>
                <a:spcPts val="0"/>
              </a:spcAft>
              <a:buSzPts val="2400"/>
              <a:buFont typeface="Rubik Light"/>
              <a:buNone/>
              <a:defRPr sz="2400">
                <a:latin typeface="Rubik Light"/>
                <a:ea typeface="Rubik Light"/>
                <a:cs typeface="Rubik Light"/>
                <a:sym typeface="Rubik Light"/>
              </a:defRPr>
            </a:lvl2pPr>
            <a:lvl3pPr lvl="2" algn="ctr">
              <a:spcBef>
                <a:spcPts val="0"/>
              </a:spcBef>
              <a:spcAft>
                <a:spcPts val="0"/>
              </a:spcAft>
              <a:buSzPts val="2400"/>
              <a:buFont typeface="Rubik Light"/>
              <a:buNone/>
              <a:defRPr sz="2400">
                <a:latin typeface="Rubik Light"/>
                <a:ea typeface="Rubik Light"/>
                <a:cs typeface="Rubik Light"/>
                <a:sym typeface="Rubik Light"/>
              </a:defRPr>
            </a:lvl3pPr>
            <a:lvl4pPr lvl="3" algn="ctr">
              <a:spcBef>
                <a:spcPts val="0"/>
              </a:spcBef>
              <a:spcAft>
                <a:spcPts val="0"/>
              </a:spcAft>
              <a:buSzPts val="2400"/>
              <a:buFont typeface="Rubik Light"/>
              <a:buNone/>
              <a:defRPr sz="2400">
                <a:latin typeface="Rubik Light"/>
                <a:ea typeface="Rubik Light"/>
                <a:cs typeface="Rubik Light"/>
                <a:sym typeface="Rubik Light"/>
              </a:defRPr>
            </a:lvl4pPr>
            <a:lvl5pPr lvl="4" algn="ctr">
              <a:spcBef>
                <a:spcPts val="0"/>
              </a:spcBef>
              <a:spcAft>
                <a:spcPts val="0"/>
              </a:spcAft>
              <a:buSzPts val="2400"/>
              <a:buFont typeface="Rubik Light"/>
              <a:buNone/>
              <a:defRPr sz="2400">
                <a:latin typeface="Rubik Light"/>
                <a:ea typeface="Rubik Light"/>
                <a:cs typeface="Rubik Light"/>
                <a:sym typeface="Rubik Light"/>
              </a:defRPr>
            </a:lvl5pPr>
            <a:lvl6pPr lvl="5" algn="ctr">
              <a:spcBef>
                <a:spcPts val="0"/>
              </a:spcBef>
              <a:spcAft>
                <a:spcPts val="0"/>
              </a:spcAft>
              <a:buSzPts val="2400"/>
              <a:buFont typeface="Rubik Light"/>
              <a:buNone/>
              <a:defRPr sz="2400">
                <a:latin typeface="Rubik Light"/>
                <a:ea typeface="Rubik Light"/>
                <a:cs typeface="Rubik Light"/>
                <a:sym typeface="Rubik Light"/>
              </a:defRPr>
            </a:lvl6pPr>
            <a:lvl7pPr lvl="6" algn="ctr">
              <a:spcBef>
                <a:spcPts val="0"/>
              </a:spcBef>
              <a:spcAft>
                <a:spcPts val="0"/>
              </a:spcAft>
              <a:buSzPts val="2400"/>
              <a:buFont typeface="Rubik Light"/>
              <a:buNone/>
              <a:defRPr sz="2400">
                <a:latin typeface="Rubik Light"/>
                <a:ea typeface="Rubik Light"/>
                <a:cs typeface="Rubik Light"/>
                <a:sym typeface="Rubik Light"/>
              </a:defRPr>
            </a:lvl7pPr>
            <a:lvl8pPr lvl="7" algn="ctr">
              <a:spcBef>
                <a:spcPts val="0"/>
              </a:spcBef>
              <a:spcAft>
                <a:spcPts val="0"/>
              </a:spcAft>
              <a:buSzPts val="2400"/>
              <a:buFont typeface="Rubik Light"/>
              <a:buNone/>
              <a:defRPr sz="2400">
                <a:latin typeface="Rubik Light"/>
                <a:ea typeface="Rubik Light"/>
                <a:cs typeface="Rubik Light"/>
                <a:sym typeface="Rubik Light"/>
              </a:defRPr>
            </a:lvl8pPr>
            <a:lvl9pPr lvl="8" algn="ctr">
              <a:spcBef>
                <a:spcPts val="0"/>
              </a:spcBef>
              <a:spcAft>
                <a:spcPts val="0"/>
              </a:spcAft>
              <a:buSzPts val="2400"/>
              <a:buFont typeface="Rubik Light"/>
              <a:buNone/>
              <a:defRPr sz="2400">
                <a:latin typeface="Rubik Light"/>
                <a:ea typeface="Rubik Light"/>
                <a:cs typeface="Rubik Light"/>
                <a:sym typeface="Rubik Light"/>
              </a:defRPr>
            </a:lvl9pPr>
          </a:lstStyle>
          <a:p/>
        </p:txBody>
      </p:sp>
      <p:sp>
        <p:nvSpPr>
          <p:cNvPr id="1474" name="Google Shape;1474;p13"/>
          <p:cNvSpPr txBox="1"/>
          <p:nvPr>
            <p:ph idx="1" type="subTitle"/>
          </p:nvPr>
        </p:nvSpPr>
        <p:spPr>
          <a:xfrm>
            <a:off x="1779900" y="1590125"/>
            <a:ext cx="5584200" cy="1293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grpSp>
        <p:nvGrpSpPr>
          <p:cNvPr id="1475" name="Google Shape;1475;p13"/>
          <p:cNvGrpSpPr/>
          <p:nvPr/>
        </p:nvGrpSpPr>
        <p:grpSpPr>
          <a:xfrm>
            <a:off x="6327400" y="54025"/>
            <a:ext cx="2713100" cy="1043950"/>
            <a:chOff x="6327400" y="54025"/>
            <a:chExt cx="2713100" cy="1043950"/>
          </a:xfrm>
        </p:grpSpPr>
        <p:sp>
          <p:nvSpPr>
            <p:cNvPr id="1476" name="Google Shape;1476;p13"/>
            <p:cNvSpPr/>
            <p:nvPr/>
          </p:nvSpPr>
          <p:spPr>
            <a:xfrm>
              <a:off x="7676600" y="1019975"/>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3"/>
            <p:cNvSpPr/>
            <p:nvPr/>
          </p:nvSpPr>
          <p:spPr>
            <a:xfrm>
              <a:off x="6882800" y="11770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3"/>
            <p:cNvSpPr/>
            <p:nvPr/>
          </p:nvSpPr>
          <p:spPr>
            <a:xfrm>
              <a:off x="7480100" y="27837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3"/>
            <p:cNvSpPr/>
            <p:nvPr/>
          </p:nvSpPr>
          <p:spPr>
            <a:xfrm>
              <a:off x="8031875" y="66040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
            <p:cNvSpPr/>
            <p:nvPr/>
          </p:nvSpPr>
          <p:spPr>
            <a:xfrm>
              <a:off x="8404800" y="540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3"/>
            <p:cNvSpPr/>
            <p:nvPr/>
          </p:nvSpPr>
          <p:spPr>
            <a:xfrm>
              <a:off x="9002100" y="72105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3"/>
            <p:cNvSpPr/>
            <p:nvPr/>
          </p:nvSpPr>
          <p:spPr>
            <a:xfrm>
              <a:off x="6327400" y="443900"/>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483" name="Shape 1483"/>
        <p:cNvGrpSpPr/>
        <p:nvPr/>
      </p:nvGrpSpPr>
      <p:grpSpPr>
        <a:xfrm>
          <a:off x="0" y="0"/>
          <a:ext cx="0" cy="0"/>
          <a:chOff x="0" y="0"/>
          <a:chExt cx="0" cy="0"/>
        </a:xfrm>
      </p:grpSpPr>
      <p:grpSp>
        <p:nvGrpSpPr>
          <p:cNvPr id="1484" name="Google Shape;1484;p14"/>
          <p:cNvGrpSpPr/>
          <p:nvPr/>
        </p:nvGrpSpPr>
        <p:grpSpPr>
          <a:xfrm>
            <a:off x="-1974538" y="1194366"/>
            <a:ext cx="11856973" cy="3949123"/>
            <a:chOff x="-1895475" y="2684875"/>
            <a:chExt cx="9813750" cy="3268600"/>
          </a:xfrm>
        </p:grpSpPr>
        <p:sp>
          <p:nvSpPr>
            <p:cNvPr id="1485" name="Google Shape;1485;p14"/>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14"/>
          <p:cNvGrpSpPr/>
          <p:nvPr/>
        </p:nvGrpSpPr>
        <p:grpSpPr>
          <a:xfrm>
            <a:off x="130100" y="231222"/>
            <a:ext cx="8839635" cy="4845464"/>
            <a:chOff x="3723896" y="3205574"/>
            <a:chExt cx="3393204" cy="1859992"/>
          </a:xfrm>
        </p:grpSpPr>
        <p:sp>
          <p:nvSpPr>
            <p:cNvPr id="1520" name="Google Shape;1520;p14"/>
            <p:cNvSpPr/>
            <p:nvPr/>
          </p:nvSpPr>
          <p:spPr>
            <a:xfrm>
              <a:off x="6903348"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
            <p:cNvSpPr/>
            <p:nvPr/>
          </p:nvSpPr>
          <p:spPr>
            <a:xfrm>
              <a:off x="4103159" y="4902359"/>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
            <p:cNvSpPr/>
            <p:nvPr/>
          </p:nvSpPr>
          <p:spPr>
            <a:xfrm>
              <a:off x="465596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
            <p:cNvSpPr/>
            <p:nvPr/>
          </p:nvSpPr>
          <p:spPr>
            <a:xfrm>
              <a:off x="6750033" y="3263102"/>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14"/>
          <p:cNvGrpSpPr/>
          <p:nvPr/>
        </p:nvGrpSpPr>
        <p:grpSpPr>
          <a:xfrm flipH="1">
            <a:off x="244234" y="297157"/>
            <a:ext cx="810045" cy="242850"/>
            <a:chOff x="8333950" y="1178400"/>
            <a:chExt cx="521600" cy="156375"/>
          </a:xfrm>
        </p:grpSpPr>
        <p:sp>
          <p:nvSpPr>
            <p:cNvPr id="1528" name="Google Shape;1528;p14"/>
            <p:cNvSpPr/>
            <p:nvPr/>
          </p:nvSpPr>
          <p:spPr>
            <a:xfrm>
              <a:off x="8439525" y="1188675"/>
              <a:ext cx="3450" cy="30275"/>
            </a:xfrm>
            <a:custGeom>
              <a:rect b="b" l="l" r="r" t="t"/>
              <a:pathLst>
                <a:path extrusionOk="0" h="1211" w="138">
                  <a:moveTo>
                    <a:pt x="1" y="1"/>
                  </a:moveTo>
                  <a:lnTo>
                    <a:pt x="1" y="1210"/>
                  </a:lnTo>
                  <a:lnTo>
                    <a:pt x="138" y="1210"/>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
            <p:cNvSpPr/>
            <p:nvPr/>
          </p:nvSpPr>
          <p:spPr>
            <a:xfrm>
              <a:off x="8449800" y="1178400"/>
              <a:ext cx="4600" cy="46825"/>
            </a:xfrm>
            <a:custGeom>
              <a:rect b="b" l="l" r="r" t="t"/>
              <a:pathLst>
                <a:path extrusionOk="0" h="1873" w="184">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
            <p:cNvSpPr/>
            <p:nvPr/>
          </p:nvSpPr>
          <p:spPr>
            <a:xfrm>
              <a:off x="84595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
            <p:cNvSpPr/>
            <p:nvPr/>
          </p:nvSpPr>
          <p:spPr>
            <a:xfrm>
              <a:off x="8469775" y="1178400"/>
              <a:ext cx="4025" cy="46825"/>
            </a:xfrm>
            <a:custGeom>
              <a:rect b="b" l="l" r="r" t="t"/>
              <a:pathLst>
                <a:path extrusionOk="0" h="1873" w="161">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
            <p:cNvSpPr/>
            <p:nvPr/>
          </p:nvSpPr>
          <p:spPr>
            <a:xfrm>
              <a:off x="8479475" y="1185825"/>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
            <p:cNvSpPr/>
            <p:nvPr/>
          </p:nvSpPr>
          <p:spPr>
            <a:xfrm>
              <a:off x="8489750" y="1192675"/>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
            <p:cNvSpPr/>
            <p:nvPr/>
          </p:nvSpPr>
          <p:spPr>
            <a:xfrm>
              <a:off x="849945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
            <p:cNvSpPr/>
            <p:nvPr/>
          </p:nvSpPr>
          <p:spPr>
            <a:xfrm>
              <a:off x="8509150" y="11926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
            <p:cNvSpPr/>
            <p:nvPr/>
          </p:nvSpPr>
          <p:spPr>
            <a:xfrm>
              <a:off x="8519425"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
            <p:cNvSpPr/>
            <p:nvPr/>
          </p:nvSpPr>
          <p:spPr>
            <a:xfrm>
              <a:off x="8529125"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
            <p:cNvSpPr/>
            <p:nvPr/>
          </p:nvSpPr>
          <p:spPr>
            <a:xfrm>
              <a:off x="8539400" y="1188675"/>
              <a:ext cx="2875" cy="30275"/>
            </a:xfrm>
            <a:custGeom>
              <a:rect b="b" l="l" r="r" t="t"/>
              <a:pathLst>
                <a:path extrusionOk="0" h="1211" w="115">
                  <a:moveTo>
                    <a:pt x="0" y="1"/>
                  </a:moveTo>
                  <a:lnTo>
                    <a:pt x="0" y="1210"/>
                  </a:lnTo>
                  <a:lnTo>
                    <a:pt x="114" y="1210"/>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
            <p:cNvSpPr/>
            <p:nvPr/>
          </p:nvSpPr>
          <p:spPr>
            <a:xfrm>
              <a:off x="8549100"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
            <p:cNvSpPr/>
            <p:nvPr/>
          </p:nvSpPr>
          <p:spPr>
            <a:xfrm>
              <a:off x="85588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
            <p:cNvSpPr/>
            <p:nvPr/>
          </p:nvSpPr>
          <p:spPr>
            <a:xfrm>
              <a:off x="8569050"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
            <p:cNvSpPr/>
            <p:nvPr/>
          </p:nvSpPr>
          <p:spPr>
            <a:xfrm>
              <a:off x="8578750"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
            <p:cNvSpPr/>
            <p:nvPr/>
          </p:nvSpPr>
          <p:spPr>
            <a:xfrm>
              <a:off x="858902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4"/>
            <p:cNvSpPr/>
            <p:nvPr/>
          </p:nvSpPr>
          <p:spPr>
            <a:xfrm>
              <a:off x="859872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4"/>
            <p:cNvSpPr/>
            <p:nvPr/>
          </p:nvSpPr>
          <p:spPr>
            <a:xfrm>
              <a:off x="8609000" y="1192675"/>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4"/>
            <p:cNvSpPr/>
            <p:nvPr/>
          </p:nvSpPr>
          <p:spPr>
            <a:xfrm>
              <a:off x="86187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
            <p:cNvSpPr/>
            <p:nvPr/>
          </p:nvSpPr>
          <p:spPr>
            <a:xfrm>
              <a:off x="8628400" y="1190400"/>
              <a:ext cx="3450" cy="26250"/>
            </a:xfrm>
            <a:custGeom>
              <a:rect b="b" l="l" r="r" t="t"/>
              <a:pathLst>
                <a:path extrusionOk="0" h="1050"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
            <p:cNvSpPr/>
            <p:nvPr/>
          </p:nvSpPr>
          <p:spPr>
            <a:xfrm>
              <a:off x="872200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4"/>
            <p:cNvSpPr/>
            <p:nvPr/>
          </p:nvSpPr>
          <p:spPr>
            <a:xfrm>
              <a:off x="8731700"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4"/>
            <p:cNvSpPr/>
            <p:nvPr/>
          </p:nvSpPr>
          <p:spPr>
            <a:xfrm>
              <a:off x="8741975" y="1188675"/>
              <a:ext cx="3425" cy="30275"/>
            </a:xfrm>
            <a:custGeom>
              <a:rect b="b" l="l" r="r" t="t"/>
              <a:pathLst>
                <a:path extrusionOk="0" h="1211" w="137">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4"/>
            <p:cNvSpPr/>
            <p:nvPr/>
          </p:nvSpPr>
          <p:spPr>
            <a:xfrm>
              <a:off x="8751675"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
            <p:cNvSpPr/>
            <p:nvPr/>
          </p:nvSpPr>
          <p:spPr>
            <a:xfrm>
              <a:off x="8761925" y="1188675"/>
              <a:ext cx="2900" cy="30275"/>
            </a:xfrm>
            <a:custGeom>
              <a:rect b="b" l="l" r="r" t="t"/>
              <a:pathLst>
                <a:path extrusionOk="0" h="1211" w="116">
                  <a:moveTo>
                    <a:pt x="1" y="1"/>
                  </a:moveTo>
                  <a:lnTo>
                    <a:pt x="1" y="1210"/>
                  </a:lnTo>
                  <a:lnTo>
                    <a:pt x="115" y="1210"/>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4"/>
            <p:cNvSpPr/>
            <p:nvPr/>
          </p:nvSpPr>
          <p:spPr>
            <a:xfrm>
              <a:off x="8771625"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4"/>
            <p:cNvSpPr/>
            <p:nvPr/>
          </p:nvSpPr>
          <p:spPr>
            <a:xfrm>
              <a:off x="8781325"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4"/>
            <p:cNvSpPr/>
            <p:nvPr/>
          </p:nvSpPr>
          <p:spPr>
            <a:xfrm>
              <a:off x="8791600"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4"/>
            <p:cNvSpPr/>
            <p:nvPr/>
          </p:nvSpPr>
          <p:spPr>
            <a:xfrm>
              <a:off x="88013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4"/>
            <p:cNvSpPr/>
            <p:nvPr/>
          </p:nvSpPr>
          <p:spPr>
            <a:xfrm>
              <a:off x="881157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4"/>
            <p:cNvSpPr/>
            <p:nvPr/>
          </p:nvSpPr>
          <p:spPr>
            <a:xfrm>
              <a:off x="882127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4"/>
            <p:cNvSpPr/>
            <p:nvPr/>
          </p:nvSpPr>
          <p:spPr>
            <a:xfrm>
              <a:off x="8831550" y="1190400"/>
              <a:ext cx="2875" cy="26250"/>
            </a:xfrm>
            <a:custGeom>
              <a:rect b="b" l="l" r="r" t="t"/>
              <a:pathLst>
                <a:path extrusionOk="0" h="1050" w="115">
                  <a:moveTo>
                    <a:pt x="1" y="0"/>
                  </a:moveTo>
                  <a:lnTo>
                    <a:pt x="1" y="1050"/>
                  </a:lnTo>
                  <a:lnTo>
                    <a:pt x="115" y="105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
            <p:cNvSpPr/>
            <p:nvPr/>
          </p:nvSpPr>
          <p:spPr>
            <a:xfrm>
              <a:off x="8663225" y="129822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4"/>
            <p:cNvSpPr/>
            <p:nvPr/>
          </p:nvSpPr>
          <p:spPr>
            <a:xfrm>
              <a:off x="8673475" y="12879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4"/>
            <p:cNvSpPr/>
            <p:nvPr/>
          </p:nvSpPr>
          <p:spPr>
            <a:xfrm>
              <a:off x="8683200" y="1298225"/>
              <a:ext cx="3425" cy="30850"/>
            </a:xfrm>
            <a:custGeom>
              <a:rect b="b" l="l" r="r" t="t"/>
              <a:pathLst>
                <a:path extrusionOk="0" h="1234" w="137">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4"/>
            <p:cNvSpPr/>
            <p:nvPr/>
          </p:nvSpPr>
          <p:spPr>
            <a:xfrm>
              <a:off x="8693450" y="12879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4"/>
            <p:cNvSpPr/>
            <p:nvPr/>
          </p:nvSpPr>
          <p:spPr>
            <a:xfrm>
              <a:off x="8703150" y="129537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4"/>
            <p:cNvSpPr/>
            <p:nvPr/>
          </p:nvSpPr>
          <p:spPr>
            <a:xfrm>
              <a:off x="8712850"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
            <p:cNvSpPr/>
            <p:nvPr/>
          </p:nvSpPr>
          <p:spPr>
            <a:xfrm>
              <a:off x="8723125" y="12953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4"/>
            <p:cNvSpPr/>
            <p:nvPr/>
          </p:nvSpPr>
          <p:spPr>
            <a:xfrm>
              <a:off x="8732825"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4"/>
            <p:cNvSpPr/>
            <p:nvPr/>
          </p:nvSpPr>
          <p:spPr>
            <a:xfrm>
              <a:off x="8743100" y="1295375"/>
              <a:ext cx="4025" cy="34275"/>
            </a:xfrm>
            <a:custGeom>
              <a:rect b="b" l="l" r="r" t="t"/>
              <a:pathLst>
                <a:path extrusionOk="0" h="1371" w="161">
                  <a:moveTo>
                    <a:pt x="1" y="1"/>
                  </a:moveTo>
                  <a:lnTo>
                    <a:pt x="1"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
            <p:cNvSpPr/>
            <p:nvPr/>
          </p:nvSpPr>
          <p:spPr>
            <a:xfrm>
              <a:off x="8752800" y="130052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4"/>
            <p:cNvSpPr/>
            <p:nvPr/>
          </p:nvSpPr>
          <p:spPr>
            <a:xfrm>
              <a:off x="8762500"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4"/>
            <p:cNvSpPr/>
            <p:nvPr/>
          </p:nvSpPr>
          <p:spPr>
            <a:xfrm>
              <a:off x="8772775" y="12879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
            <p:cNvSpPr/>
            <p:nvPr/>
          </p:nvSpPr>
          <p:spPr>
            <a:xfrm>
              <a:off x="8782475"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4"/>
            <p:cNvSpPr/>
            <p:nvPr/>
          </p:nvSpPr>
          <p:spPr>
            <a:xfrm>
              <a:off x="8792750" y="1287975"/>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4"/>
            <p:cNvSpPr/>
            <p:nvPr/>
          </p:nvSpPr>
          <p:spPr>
            <a:xfrm>
              <a:off x="8802450" y="1295375"/>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
            <p:cNvSpPr/>
            <p:nvPr/>
          </p:nvSpPr>
          <p:spPr>
            <a:xfrm>
              <a:off x="8812725" y="1302225"/>
              <a:ext cx="2875" cy="22850"/>
            </a:xfrm>
            <a:custGeom>
              <a:rect b="b" l="l" r="r" t="t"/>
              <a:pathLst>
                <a:path extrusionOk="0" h="914" w="115">
                  <a:moveTo>
                    <a:pt x="0" y="1"/>
                  </a:moveTo>
                  <a:lnTo>
                    <a:pt x="0" y="914"/>
                  </a:lnTo>
                  <a:lnTo>
                    <a:pt x="114" y="91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4"/>
            <p:cNvSpPr/>
            <p:nvPr/>
          </p:nvSpPr>
          <p:spPr>
            <a:xfrm>
              <a:off x="8822425"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4"/>
            <p:cNvSpPr/>
            <p:nvPr/>
          </p:nvSpPr>
          <p:spPr>
            <a:xfrm>
              <a:off x="8832125" y="130222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4"/>
            <p:cNvSpPr/>
            <p:nvPr/>
          </p:nvSpPr>
          <p:spPr>
            <a:xfrm>
              <a:off x="8842400"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4"/>
            <p:cNvSpPr/>
            <p:nvPr/>
          </p:nvSpPr>
          <p:spPr>
            <a:xfrm>
              <a:off x="8852100" y="130052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4"/>
            <p:cNvSpPr/>
            <p:nvPr/>
          </p:nvSpPr>
          <p:spPr>
            <a:xfrm>
              <a:off x="87254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4"/>
            <p:cNvSpPr/>
            <p:nvPr/>
          </p:nvSpPr>
          <p:spPr>
            <a:xfrm>
              <a:off x="8714575" y="122577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4"/>
            <p:cNvSpPr/>
            <p:nvPr/>
          </p:nvSpPr>
          <p:spPr>
            <a:xfrm>
              <a:off x="87054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4"/>
            <p:cNvSpPr/>
            <p:nvPr/>
          </p:nvSpPr>
          <p:spPr>
            <a:xfrm>
              <a:off x="8694600"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4"/>
            <p:cNvSpPr/>
            <p:nvPr/>
          </p:nvSpPr>
          <p:spPr>
            <a:xfrm>
              <a:off x="8686050" y="1230325"/>
              <a:ext cx="2875" cy="34850"/>
            </a:xfrm>
            <a:custGeom>
              <a:rect b="b" l="l" r="r" t="t"/>
              <a:pathLst>
                <a:path extrusionOk="0" h="1394" w="115">
                  <a:moveTo>
                    <a:pt x="0" y="1"/>
                  </a:moveTo>
                  <a:lnTo>
                    <a:pt x="0" y="1393"/>
                  </a:lnTo>
                  <a:lnTo>
                    <a:pt x="114" y="139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4"/>
            <p:cNvSpPr/>
            <p:nvPr/>
          </p:nvSpPr>
          <p:spPr>
            <a:xfrm>
              <a:off x="8675775"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
            <p:cNvSpPr/>
            <p:nvPr/>
          </p:nvSpPr>
          <p:spPr>
            <a:xfrm>
              <a:off x="866492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
            <p:cNvSpPr/>
            <p:nvPr/>
          </p:nvSpPr>
          <p:spPr>
            <a:xfrm>
              <a:off x="8655800"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4"/>
            <p:cNvSpPr/>
            <p:nvPr/>
          </p:nvSpPr>
          <p:spPr>
            <a:xfrm>
              <a:off x="8644950"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4"/>
            <p:cNvSpPr/>
            <p:nvPr/>
          </p:nvSpPr>
          <p:spPr>
            <a:xfrm>
              <a:off x="8636400" y="1234325"/>
              <a:ext cx="2875" cy="26275"/>
            </a:xfrm>
            <a:custGeom>
              <a:rect b="b" l="l" r="r" t="t"/>
              <a:pathLst>
                <a:path extrusionOk="0" h="1051" w="115">
                  <a:moveTo>
                    <a:pt x="0" y="1"/>
                  </a:moveTo>
                  <a:lnTo>
                    <a:pt x="0" y="1051"/>
                  </a:lnTo>
                  <a:lnTo>
                    <a:pt x="114" y="105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4"/>
            <p:cNvSpPr/>
            <p:nvPr/>
          </p:nvSpPr>
          <p:spPr>
            <a:xfrm>
              <a:off x="86261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4"/>
            <p:cNvSpPr/>
            <p:nvPr/>
          </p:nvSpPr>
          <p:spPr>
            <a:xfrm>
              <a:off x="8615275"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
            <p:cNvSpPr/>
            <p:nvPr/>
          </p:nvSpPr>
          <p:spPr>
            <a:xfrm>
              <a:off x="8606150"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4"/>
            <p:cNvSpPr/>
            <p:nvPr/>
          </p:nvSpPr>
          <p:spPr>
            <a:xfrm>
              <a:off x="8595300" y="12257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4"/>
            <p:cNvSpPr/>
            <p:nvPr/>
          </p:nvSpPr>
          <p:spPr>
            <a:xfrm>
              <a:off x="8586175"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4"/>
            <p:cNvSpPr/>
            <p:nvPr/>
          </p:nvSpPr>
          <p:spPr>
            <a:xfrm>
              <a:off x="857647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4"/>
            <p:cNvSpPr/>
            <p:nvPr/>
          </p:nvSpPr>
          <p:spPr>
            <a:xfrm>
              <a:off x="8565625" y="1230900"/>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4"/>
            <p:cNvSpPr/>
            <p:nvPr/>
          </p:nvSpPr>
          <p:spPr>
            <a:xfrm>
              <a:off x="85565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4"/>
            <p:cNvSpPr/>
            <p:nvPr/>
          </p:nvSpPr>
          <p:spPr>
            <a:xfrm>
              <a:off x="8545675"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4"/>
            <p:cNvSpPr/>
            <p:nvPr/>
          </p:nvSpPr>
          <p:spPr>
            <a:xfrm>
              <a:off x="8536525"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4"/>
            <p:cNvSpPr/>
            <p:nvPr/>
          </p:nvSpPr>
          <p:spPr>
            <a:xfrm>
              <a:off x="844237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4"/>
            <p:cNvSpPr/>
            <p:nvPr/>
          </p:nvSpPr>
          <p:spPr>
            <a:xfrm>
              <a:off x="8433250" y="1234325"/>
              <a:ext cx="3450" cy="26275"/>
            </a:xfrm>
            <a:custGeom>
              <a:rect b="b" l="l" r="r" t="t"/>
              <a:pathLst>
                <a:path extrusionOk="0" h="1051" w="138">
                  <a:moveTo>
                    <a:pt x="1" y="1"/>
                  </a:moveTo>
                  <a:lnTo>
                    <a:pt x="1" y="1051"/>
                  </a:lnTo>
                  <a:lnTo>
                    <a:pt x="137" y="105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4"/>
            <p:cNvSpPr/>
            <p:nvPr/>
          </p:nvSpPr>
          <p:spPr>
            <a:xfrm>
              <a:off x="84235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4"/>
            <p:cNvSpPr/>
            <p:nvPr/>
          </p:nvSpPr>
          <p:spPr>
            <a:xfrm>
              <a:off x="8412700"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4"/>
            <p:cNvSpPr/>
            <p:nvPr/>
          </p:nvSpPr>
          <p:spPr>
            <a:xfrm>
              <a:off x="8403575"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4"/>
            <p:cNvSpPr/>
            <p:nvPr/>
          </p:nvSpPr>
          <p:spPr>
            <a:xfrm>
              <a:off x="8392725"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4"/>
            <p:cNvSpPr/>
            <p:nvPr/>
          </p:nvSpPr>
          <p:spPr>
            <a:xfrm>
              <a:off x="8383600"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4"/>
            <p:cNvSpPr/>
            <p:nvPr/>
          </p:nvSpPr>
          <p:spPr>
            <a:xfrm>
              <a:off x="83739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4"/>
            <p:cNvSpPr/>
            <p:nvPr/>
          </p:nvSpPr>
          <p:spPr>
            <a:xfrm>
              <a:off x="8362500"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4"/>
            <p:cNvSpPr/>
            <p:nvPr/>
          </p:nvSpPr>
          <p:spPr>
            <a:xfrm>
              <a:off x="835392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4"/>
            <p:cNvSpPr/>
            <p:nvPr/>
          </p:nvSpPr>
          <p:spPr>
            <a:xfrm>
              <a:off x="8343100" y="1230900"/>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4"/>
            <p:cNvSpPr/>
            <p:nvPr/>
          </p:nvSpPr>
          <p:spPr>
            <a:xfrm>
              <a:off x="8333950"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14"/>
          <p:cNvGrpSpPr/>
          <p:nvPr/>
        </p:nvGrpSpPr>
        <p:grpSpPr>
          <a:xfrm>
            <a:off x="4139675" y="4868000"/>
            <a:ext cx="3325675" cy="12000"/>
            <a:chOff x="4016850" y="529025"/>
            <a:chExt cx="3325675" cy="12000"/>
          </a:xfrm>
        </p:grpSpPr>
        <p:sp>
          <p:nvSpPr>
            <p:cNvPr id="1613" name="Google Shape;1613;p14"/>
            <p:cNvSpPr/>
            <p:nvPr/>
          </p:nvSpPr>
          <p:spPr>
            <a:xfrm>
              <a:off x="5954700" y="529025"/>
              <a:ext cx="1387825" cy="12000"/>
            </a:xfrm>
            <a:custGeom>
              <a:rect b="b" l="l" r="r" t="t"/>
              <a:pathLst>
                <a:path extrusionOk="0" h="480" w="55513">
                  <a:moveTo>
                    <a:pt x="1" y="1"/>
                  </a:moveTo>
                  <a:lnTo>
                    <a:pt x="1" y="480"/>
                  </a:lnTo>
                  <a:lnTo>
                    <a:pt x="55512" y="480"/>
                  </a:lnTo>
                  <a:lnTo>
                    <a:pt x="55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4"/>
            <p:cNvSpPr/>
            <p:nvPr/>
          </p:nvSpPr>
          <p:spPr>
            <a:xfrm>
              <a:off x="5239700" y="529025"/>
              <a:ext cx="457675" cy="12000"/>
            </a:xfrm>
            <a:custGeom>
              <a:rect b="b" l="l" r="r" t="t"/>
              <a:pathLst>
                <a:path extrusionOk="0" h="480" w="18307">
                  <a:moveTo>
                    <a:pt x="1" y="1"/>
                  </a:moveTo>
                  <a:lnTo>
                    <a:pt x="1" y="480"/>
                  </a:lnTo>
                  <a:lnTo>
                    <a:pt x="18307" y="480"/>
                  </a:lnTo>
                  <a:lnTo>
                    <a:pt x="1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4"/>
            <p:cNvSpPr/>
            <p:nvPr/>
          </p:nvSpPr>
          <p:spPr>
            <a:xfrm>
              <a:off x="4016850" y="529025"/>
              <a:ext cx="135825" cy="12000"/>
            </a:xfrm>
            <a:custGeom>
              <a:rect b="b" l="l" r="r" t="t"/>
              <a:pathLst>
                <a:path extrusionOk="0" h="480" w="5433">
                  <a:moveTo>
                    <a:pt x="0" y="1"/>
                  </a:moveTo>
                  <a:lnTo>
                    <a:pt x="0" y="480"/>
                  </a:lnTo>
                  <a:lnTo>
                    <a:pt x="5433" y="480"/>
                  </a:lnTo>
                  <a:lnTo>
                    <a:pt x="5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6" name="Google Shape;1616;p14"/>
          <p:cNvSpPr txBox="1"/>
          <p:nvPr>
            <p:ph type="title"/>
          </p:nvPr>
        </p:nvSpPr>
        <p:spPr>
          <a:xfrm>
            <a:off x="720000" y="418525"/>
            <a:ext cx="7704000" cy="5727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617" name="Google Shape;1617;p14"/>
          <p:cNvSpPr txBox="1"/>
          <p:nvPr>
            <p:ph idx="1" type="subTitle"/>
          </p:nvPr>
        </p:nvSpPr>
        <p:spPr>
          <a:xfrm>
            <a:off x="1744475" y="3525300"/>
            <a:ext cx="2395200" cy="419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1618" name="Google Shape;1618;p14"/>
          <p:cNvSpPr txBox="1"/>
          <p:nvPr>
            <p:ph idx="2" type="subTitle"/>
          </p:nvPr>
        </p:nvSpPr>
        <p:spPr>
          <a:xfrm>
            <a:off x="1744475" y="3945000"/>
            <a:ext cx="23952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619" name="Google Shape;1619;p14"/>
          <p:cNvSpPr txBox="1"/>
          <p:nvPr>
            <p:ph hasCustomPrompt="1" idx="3" type="title"/>
          </p:nvPr>
        </p:nvSpPr>
        <p:spPr>
          <a:xfrm>
            <a:off x="720000" y="3525300"/>
            <a:ext cx="1024500" cy="992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1">
                <a:latin typeface="Rubik"/>
                <a:ea typeface="Rubik"/>
                <a:cs typeface="Rubik"/>
                <a:sym typeface="Rubi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20" name="Google Shape;1620;p14"/>
          <p:cNvSpPr txBox="1"/>
          <p:nvPr>
            <p:ph idx="4" type="subTitle"/>
          </p:nvPr>
        </p:nvSpPr>
        <p:spPr>
          <a:xfrm>
            <a:off x="6028800" y="3525300"/>
            <a:ext cx="2395200" cy="419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1621" name="Google Shape;1621;p14"/>
          <p:cNvSpPr txBox="1"/>
          <p:nvPr>
            <p:ph idx="5" type="subTitle"/>
          </p:nvPr>
        </p:nvSpPr>
        <p:spPr>
          <a:xfrm>
            <a:off x="6028800" y="3945000"/>
            <a:ext cx="23952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622" name="Google Shape;1622;p14"/>
          <p:cNvSpPr txBox="1"/>
          <p:nvPr>
            <p:ph hasCustomPrompt="1" idx="6" type="title"/>
          </p:nvPr>
        </p:nvSpPr>
        <p:spPr>
          <a:xfrm>
            <a:off x="5004300" y="3525300"/>
            <a:ext cx="1024500" cy="992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1">
                <a:latin typeface="Rubik"/>
                <a:ea typeface="Rubik"/>
                <a:cs typeface="Rubik"/>
                <a:sym typeface="Rubi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23" name="Google Shape;1623;p14"/>
          <p:cNvSpPr txBox="1"/>
          <p:nvPr>
            <p:ph idx="7" type="subTitle"/>
          </p:nvPr>
        </p:nvSpPr>
        <p:spPr>
          <a:xfrm>
            <a:off x="1744475" y="1762063"/>
            <a:ext cx="2395200" cy="419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1624" name="Google Shape;1624;p14"/>
          <p:cNvSpPr txBox="1"/>
          <p:nvPr>
            <p:ph idx="8" type="subTitle"/>
          </p:nvPr>
        </p:nvSpPr>
        <p:spPr>
          <a:xfrm>
            <a:off x="1744475" y="2181688"/>
            <a:ext cx="23952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625" name="Google Shape;1625;p14"/>
          <p:cNvSpPr txBox="1"/>
          <p:nvPr>
            <p:ph hasCustomPrompt="1" idx="9" type="title"/>
          </p:nvPr>
        </p:nvSpPr>
        <p:spPr>
          <a:xfrm>
            <a:off x="720000" y="1762063"/>
            <a:ext cx="1024500" cy="992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1">
                <a:latin typeface="Rubik"/>
                <a:ea typeface="Rubik"/>
                <a:cs typeface="Rubik"/>
                <a:sym typeface="Rubi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26" name="Google Shape;1626;p14"/>
          <p:cNvSpPr txBox="1"/>
          <p:nvPr>
            <p:ph idx="13" type="subTitle"/>
          </p:nvPr>
        </p:nvSpPr>
        <p:spPr>
          <a:xfrm>
            <a:off x="6028800" y="1762063"/>
            <a:ext cx="2395200" cy="419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1627" name="Google Shape;1627;p14"/>
          <p:cNvSpPr txBox="1"/>
          <p:nvPr>
            <p:ph idx="14" type="subTitle"/>
          </p:nvPr>
        </p:nvSpPr>
        <p:spPr>
          <a:xfrm>
            <a:off x="6028800" y="2181688"/>
            <a:ext cx="23952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628" name="Google Shape;1628;p14"/>
          <p:cNvSpPr txBox="1"/>
          <p:nvPr>
            <p:ph hasCustomPrompt="1" idx="15" type="title"/>
          </p:nvPr>
        </p:nvSpPr>
        <p:spPr>
          <a:xfrm>
            <a:off x="5004300" y="1762063"/>
            <a:ext cx="1024500" cy="992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1">
                <a:latin typeface="Rubik"/>
                <a:ea typeface="Rubik"/>
                <a:cs typeface="Rubik"/>
                <a:sym typeface="Rubi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629" name="Shape 1629"/>
        <p:cNvGrpSpPr/>
        <p:nvPr/>
      </p:nvGrpSpPr>
      <p:grpSpPr>
        <a:xfrm>
          <a:off x="0" y="0"/>
          <a:ext cx="0" cy="0"/>
          <a:chOff x="0" y="0"/>
          <a:chExt cx="0" cy="0"/>
        </a:xfrm>
      </p:grpSpPr>
      <p:grpSp>
        <p:nvGrpSpPr>
          <p:cNvPr id="1630" name="Google Shape;1630;p15"/>
          <p:cNvGrpSpPr/>
          <p:nvPr/>
        </p:nvGrpSpPr>
        <p:grpSpPr>
          <a:xfrm>
            <a:off x="-1974538" y="1194366"/>
            <a:ext cx="11856973" cy="3949123"/>
            <a:chOff x="-1895475" y="2684875"/>
            <a:chExt cx="9813750" cy="3268600"/>
          </a:xfrm>
        </p:grpSpPr>
        <p:sp>
          <p:nvSpPr>
            <p:cNvPr id="1631" name="Google Shape;1631;p15"/>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5"/>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5"/>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5"/>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5"/>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5"/>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5"/>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5"/>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5"/>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5"/>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5"/>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5"/>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5"/>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5"/>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5"/>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5"/>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5"/>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5"/>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5"/>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5"/>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5"/>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5"/>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5"/>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5"/>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5"/>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5"/>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5"/>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5"/>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5"/>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5"/>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5"/>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5"/>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5"/>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5"/>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15"/>
          <p:cNvGrpSpPr/>
          <p:nvPr/>
        </p:nvGrpSpPr>
        <p:grpSpPr>
          <a:xfrm>
            <a:off x="8424000" y="418525"/>
            <a:ext cx="365800" cy="1454000"/>
            <a:chOff x="6860300" y="2466325"/>
            <a:chExt cx="365800" cy="1454000"/>
          </a:xfrm>
        </p:grpSpPr>
        <p:sp>
          <p:nvSpPr>
            <p:cNvPr id="1666" name="Google Shape;1666;p15"/>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5"/>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5"/>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5"/>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5"/>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5"/>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5"/>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5"/>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5"/>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5"/>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5"/>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5"/>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5"/>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5"/>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5"/>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5"/>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5"/>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5"/>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5"/>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5"/>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5"/>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5"/>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5"/>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5"/>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5"/>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5"/>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5"/>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5"/>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5"/>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5"/>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5"/>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5"/>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5"/>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5"/>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5"/>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5"/>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5"/>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5"/>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5"/>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5"/>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5"/>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5"/>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5"/>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5"/>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5"/>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5"/>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5"/>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5"/>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5"/>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5"/>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5"/>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5"/>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5"/>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5"/>
          <p:cNvGrpSpPr/>
          <p:nvPr/>
        </p:nvGrpSpPr>
        <p:grpSpPr>
          <a:xfrm>
            <a:off x="130100" y="231222"/>
            <a:ext cx="8349741" cy="4845464"/>
            <a:chOff x="3723896" y="3205574"/>
            <a:chExt cx="3205152" cy="1859992"/>
          </a:xfrm>
        </p:grpSpPr>
        <p:sp>
          <p:nvSpPr>
            <p:cNvPr id="1720" name="Google Shape;1720;p15"/>
            <p:cNvSpPr/>
            <p:nvPr/>
          </p:nvSpPr>
          <p:spPr>
            <a:xfrm>
              <a:off x="6903348"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5"/>
            <p:cNvSpPr/>
            <p:nvPr/>
          </p:nvSpPr>
          <p:spPr>
            <a:xfrm>
              <a:off x="4103159" y="4902359"/>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5"/>
            <p:cNvSpPr/>
            <p:nvPr/>
          </p:nvSpPr>
          <p:spPr>
            <a:xfrm>
              <a:off x="465596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5"/>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5"/>
            <p:cNvSpPr/>
            <p:nvPr/>
          </p:nvSpPr>
          <p:spPr>
            <a:xfrm>
              <a:off x="6750033" y="3263102"/>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5"/>
            <p:cNvSpPr/>
            <p:nvPr/>
          </p:nvSpPr>
          <p:spPr>
            <a:xfrm>
              <a:off x="6162204" y="3564340"/>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5"/>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15"/>
          <p:cNvSpPr txBox="1"/>
          <p:nvPr>
            <p:ph type="title"/>
          </p:nvPr>
        </p:nvSpPr>
        <p:spPr>
          <a:xfrm>
            <a:off x="720000" y="418525"/>
            <a:ext cx="4290900" cy="1110900"/>
          </a:xfrm>
          <a:prstGeom prst="rect">
            <a:avLst/>
          </a:prstGeom>
        </p:spPr>
        <p:txBody>
          <a:bodyPr anchorCtr="0" anchor="ctr" bIns="0" lIns="0" spcFirstLastPara="1" rIns="0" wrap="square" tIns="0">
            <a:noAutofit/>
          </a:bodyPr>
          <a:lstStyle>
            <a:lvl1pPr lvl="0" rtl="0" algn="l">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728" name="Google Shape;1728;p15"/>
          <p:cNvSpPr txBox="1"/>
          <p:nvPr>
            <p:ph idx="1" type="subTitle"/>
          </p:nvPr>
        </p:nvSpPr>
        <p:spPr>
          <a:xfrm>
            <a:off x="720000" y="2054300"/>
            <a:ext cx="4830900" cy="2549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729" name="Shape 1729"/>
        <p:cNvGrpSpPr/>
        <p:nvPr/>
      </p:nvGrpSpPr>
      <p:grpSpPr>
        <a:xfrm>
          <a:off x="0" y="0"/>
          <a:ext cx="0" cy="0"/>
          <a:chOff x="0" y="0"/>
          <a:chExt cx="0" cy="0"/>
        </a:xfrm>
      </p:grpSpPr>
      <p:grpSp>
        <p:nvGrpSpPr>
          <p:cNvPr id="1730" name="Google Shape;1730;p16"/>
          <p:cNvGrpSpPr/>
          <p:nvPr/>
        </p:nvGrpSpPr>
        <p:grpSpPr>
          <a:xfrm rot="10800000">
            <a:off x="-1043488" y="-142022"/>
            <a:ext cx="11856973" cy="3949123"/>
            <a:chOff x="-1895475" y="2684875"/>
            <a:chExt cx="9813750" cy="3268600"/>
          </a:xfrm>
        </p:grpSpPr>
        <p:sp>
          <p:nvSpPr>
            <p:cNvPr id="1731" name="Google Shape;1731;p16"/>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6"/>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6"/>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6"/>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6"/>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6"/>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6"/>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6"/>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6"/>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6"/>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6"/>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6"/>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6"/>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6"/>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6"/>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6"/>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6"/>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6"/>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6"/>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6"/>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6"/>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6"/>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6"/>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16"/>
          <p:cNvGrpSpPr/>
          <p:nvPr/>
        </p:nvGrpSpPr>
        <p:grpSpPr>
          <a:xfrm>
            <a:off x="130100" y="304886"/>
            <a:ext cx="8839635" cy="4771800"/>
            <a:chOff x="3723896" y="3233851"/>
            <a:chExt cx="3393204" cy="1831715"/>
          </a:xfrm>
        </p:grpSpPr>
        <p:sp>
          <p:nvSpPr>
            <p:cNvPr id="1766" name="Google Shape;1766;p16"/>
            <p:cNvSpPr/>
            <p:nvPr/>
          </p:nvSpPr>
          <p:spPr>
            <a:xfrm>
              <a:off x="7049599" y="4978524"/>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6"/>
            <p:cNvSpPr/>
            <p:nvPr/>
          </p:nvSpPr>
          <p:spPr>
            <a:xfrm>
              <a:off x="562122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6"/>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6"/>
            <p:cNvSpPr/>
            <p:nvPr/>
          </p:nvSpPr>
          <p:spPr>
            <a:xfrm>
              <a:off x="5638521" y="3233851"/>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6"/>
            <p:cNvSpPr/>
            <p:nvPr/>
          </p:nvSpPr>
          <p:spPr>
            <a:xfrm>
              <a:off x="4267899" y="3293325"/>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
            <p:cNvSpPr/>
            <p:nvPr/>
          </p:nvSpPr>
          <p:spPr>
            <a:xfrm>
              <a:off x="4919805" y="3537303"/>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16"/>
          <p:cNvGrpSpPr/>
          <p:nvPr/>
        </p:nvGrpSpPr>
        <p:grpSpPr>
          <a:xfrm>
            <a:off x="354200" y="540000"/>
            <a:ext cx="365800" cy="1454000"/>
            <a:chOff x="6860300" y="2466325"/>
            <a:chExt cx="365800" cy="1454000"/>
          </a:xfrm>
        </p:grpSpPr>
        <p:sp>
          <p:nvSpPr>
            <p:cNvPr id="1774" name="Google Shape;1774;p16"/>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6"/>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6"/>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6"/>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6"/>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6"/>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6"/>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6"/>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6"/>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6"/>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6"/>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6"/>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6"/>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6"/>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6"/>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6"/>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6"/>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6"/>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6"/>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6"/>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6"/>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6"/>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6"/>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6"/>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6"/>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6"/>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6"/>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6"/>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7" name="Google Shape;1827;p16"/>
          <p:cNvSpPr txBox="1"/>
          <p:nvPr>
            <p:ph type="title"/>
          </p:nvPr>
        </p:nvSpPr>
        <p:spPr>
          <a:xfrm>
            <a:off x="720000" y="418525"/>
            <a:ext cx="7704000" cy="5727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8" name="Google Shape;1828;p16"/>
          <p:cNvSpPr txBox="1"/>
          <p:nvPr>
            <p:ph idx="1" type="subTitle"/>
          </p:nvPr>
        </p:nvSpPr>
        <p:spPr>
          <a:xfrm>
            <a:off x="720000" y="3178125"/>
            <a:ext cx="19983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1829" name="Google Shape;1829;p16"/>
          <p:cNvSpPr txBox="1"/>
          <p:nvPr>
            <p:ph idx="2" type="subTitle"/>
          </p:nvPr>
        </p:nvSpPr>
        <p:spPr>
          <a:xfrm>
            <a:off x="720000" y="3581025"/>
            <a:ext cx="1998300" cy="6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30" name="Google Shape;1830;p16"/>
          <p:cNvSpPr txBox="1"/>
          <p:nvPr>
            <p:ph idx="3" type="subTitle"/>
          </p:nvPr>
        </p:nvSpPr>
        <p:spPr>
          <a:xfrm>
            <a:off x="3572850" y="3178125"/>
            <a:ext cx="19983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1831" name="Google Shape;1831;p16"/>
          <p:cNvSpPr txBox="1"/>
          <p:nvPr>
            <p:ph idx="4" type="subTitle"/>
          </p:nvPr>
        </p:nvSpPr>
        <p:spPr>
          <a:xfrm>
            <a:off x="3572850" y="3581025"/>
            <a:ext cx="1998300" cy="6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32" name="Google Shape;1832;p16"/>
          <p:cNvSpPr txBox="1"/>
          <p:nvPr>
            <p:ph idx="5" type="subTitle"/>
          </p:nvPr>
        </p:nvSpPr>
        <p:spPr>
          <a:xfrm>
            <a:off x="6425700" y="3178125"/>
            <a:ext cx="19983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1833" name="Google Shape;1833;p16"/>
          <p:cNvSpPr txBox="1"/>
          <p:nvPr>
            <p:ph idx="6" type="subTitle"/>
          </p:nvPr>
        </p:nvSpPr>
        <p:spPr>
          <a:xfrm>
            <a:off x="6425700" y="3581025"/>
            <a:ext cx="1998300" cy="6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1834" name="Shape 1834"/>
        <p:cNvGrpSpPr/>
        <p:nvPr/>
      </p:nvGrpSpPr>
      <p:grpSpPr>
        <a:xfrm>
          <a:off x="0" y="0"/>
          <a:ext cx="0" cy="0"/>
          <a:chOff x="0" y="0"/>
          <a:chExt cx="0" cy="0"/>
        </a:xfrm>
      </p:grpSpPr>
      <p:grpSp>
        <p:nvGrpSpPr>
          <p:cNvPr id="1835" name="Google Shape;1835;p17"/>
          <p:cNvGrpSpPr/>
          <p:nvPr/>
        </p:nvGrpSpPr>
        <p:grpSpPr>
          <a:xfrm>
            <a:off x="-1974538" y="1194366"/>
            <a:ext cx="11856973" cy="3949123"/>
            <a:chOff x="-1895475" y="2684875"/>
            <a:chExt cx="9813750" cy="3268600"/>
          </a:xfrm>
        </p:grpSpPr>
        <p:sp>
          <p:nvSpPr>
            <p:cNvPr id="1836" name="Google Shape;1836;p17"/>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7"/>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7"/>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7"/>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7"/>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7"/>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7"/>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7"/>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7"/>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7"/>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7"/>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7"/>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7"/>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7"/>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7"/>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7"/>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7"/>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7"/>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7"/>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7"/>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7"/>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7"/>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7"/>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7"/>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7"/>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7"/>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7"/>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7"/>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7"/>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7"/>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7"/>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7"/>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7"/>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7"/>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17"/>
          <p:cNvGrpSpPr/>
          <p:nvPr/>
        </p:nvGrpSpPr>
        <p:grpSpPr>
          <a:xfrm>
            <a:off x="1547282" y="231222"/>
            <a:ext cx="7105134" cy="4827643"/>
            <a:chOff x="4267899" y="3205574"/>
            <a:chExt cx="2727394" cy="1853151"/>
          </a:xfrm>
        </p:grpSpPr>
        <p:sp>
          <p:nvSpPr>
            <p:cNvPr id="1871" name="Google Shape;1871;p17"/>
            <p:cNvSpPr/>
            <p:nvPr/>
          </p:nvSpPr>
          <p:spPr>
            <a:xfrm>
              <a:off x="6903348"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7"/>
            <p:cNvSpPr/>
            <p:nvPr/>
          </p:nvSpPr>
          <p:spPr>
            <a:xfrm>
              <a:off x="4658915" y="3556844"/>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7"/>
            <p:cNvSpPr/>
            <p:nvPr/>
          </p:nvSpPr>
          <p:spPr>
            <a:xfrm>
              <a:off x="6966743" y="4630911"/>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7"/>
            <p:cNvSpPr/>
            <p:nvPr/>
          </p:nvSpPr>
          <p:spPr>
            <a:xfrm>
              <a:off x="6151672" y="4946009"/>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7"/>
            <p:cNvSpPr/>
            <p:nvPr/>
          </p:nvSpPr>
          <p:spPr>
            <a:xfrm>
              <a:off x="6750033" y="3263102"/>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7"/>
            <p:cNvSpPr/>
            <p:nvPr/>
          </p:nvSpPr>
          <p:spPr>
            <a:xfrm>
              <a:off x="6162204" y="3564340"/>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7"/>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17"/>
          <p:cNvGrpSpPr/>
          <p:nvPr/>
        </p:nvGrpSpPr>
        <p:grpSpPr>
          <a:xfrm>
            <a:off x="720000" y="540000"/>
            <a:ext cx="365800" cy="1454000"/>
            <a:chOff x="6860300" y="2466325"/>
            <a:chExt cx="365800" cy="1454000"/>
          </a:xfrm>
        </p:grpSpPr>
        <p:sp>
          <p:nvSpPr>
            <p:cNvPr id="1879" name="Google Shape;1879;p17"/>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7"/>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7"/>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7"/>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7"/>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7"/>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7"/>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7"/>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7"/>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7"/>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7"/>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7"/>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7"/>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7"/>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7"/>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7"/>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7"/>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7"/>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7"/>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7"/>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7"/>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7"/>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7"/>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7"/>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7"/>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7"/>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7"/>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7"/>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7"/>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7"/>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7"/>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7"/>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7"/>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7"/>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7"/>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7"/>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7"/>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7"/>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7"/>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7"/>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7"/>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7"/>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7"/>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7"/>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7"/>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7"/>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7"/>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7"/>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7"/>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7"/>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7"/>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7"/>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7"/>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17"/>
          <p:cNvGrpSpPr/>
          <p:nvPr/>
        </p:nvGrpSpPr>
        <p:grpSpPr>
          <a:xfrm>
            <a:off x="7496088" y="-191459"/>
            <a:ext cx="1724500" cy="1739884"/>
            <a:chOff x="7419988" y="36816"/>
            <a:chExt cx="1724500" cy="1739884"/>
          </a:xfrm>
        </p:grpSpPr>
        <p:sp>
          <p:nvSpPr>
            <p:cNvPr id="1933" name="Google Shape;1933;p17"/>
            <p:cNvSpPr/>
            <p:nvPr/>
          </p:nvSpPr>
          <p:spPr>
            <a:xfrm>
              <a:off x="7518988" y="135525"/>
              <a:ext cx="1526475" cy="1527050"/>
            </a:xfrm>
            <a:custGeom>
              <a:rect b="b" l="l" r="r" t="t"/>
              <a:pathLst>
                <a:path extrusionOk="0" h="61082" w="61059">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4" name="Google Shape;1934;p17"/>
            <p:cNvGrpSpPr/>
            <p:nvPr/>
          </p:nvGrpSpPr>
          <p:grpSpPr>
            <a:xfrm>
              <a:off x="8757588" y="924150"/>
              <a:ext cx="386900" cy="852550"/>
              <a:chOff x="9927800" y="2054375"/>
              <a:chExt cx="386900" cy="852550"/>
            </a:xfrm>
          </p:grpSpPr>
          <p:sp>
            <p:nvSpPr>
              <p:cNvPr id="1935" name="Google Shape;1935;p17"/>
              <p:cNvSpPr/>
              <p:nvPr/>
            </p:nvSpPr>
            <p:spPr>
              <a:xfrm>
                <a:off x="10309550" y="2054375"/>
                <a:ext cx="5150" cy="2875"/>
              </a:xfrm>
              <a:custGeom>
                <a:rect b="b" l="l" r="r" t="t"/>
                <a:pathLst>
                  <a:path extrusionOk="0" h="115" w="206">
                    <a:moveTo>
                      <a:pt x="160" y="46"/>
                    </a:moveTo>
                    <a:lnTo>
                      <a:pt x="160" y="91"/>
                    </a:lnTo>
                    <a:lnTo>
                      <a:pt x="23" y="91"/>
                    </a:lnTo>
                    <a:lnTo>
                      <a:pt x="23" y="46"/>
                    </a:lnTo>
                    <a:close/>
                    <a:moveTo>
                      <a:pt x="0" y="0"/>
                    </a:moveTo>
                    <a:lnTo>
                      <a:pt x="0" y="114"/>
                    </a:lnTo>
                    <a:lnTo>
                      <a:pt x="206" y="114"/>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7"/>
              <p:cNvSpPr/>
              <p:nvPr/>
            </p:nvSpPr>
            <p:spPr>
              <a:xfrm>
                <a:off x="10309550" y="2195875"/>
                <a:ext cx="5150" cy="5750"/>
              </a:xfrm>
              <a:custGeom>
                <a:rect b="b" l="l" r="r" t="t"/>
                <a:pathLst>
                  <a:path extrusionOk="0" h="230" w="206">
                    <a:moveTo>
                      <a:pt x="160" y="47"/>
                    </a:moveTo>
                    <a:lnTo>
                      <a:pt x="160" y="183"/>
                    </a:lnTo>
                    <a:lnTo>
                      <a:pt x="23" y="183"/>
                    </a:lnTo>
                    <a:lnTo>
                      <a:pt x="23" y="47"/>
                    </a:lnTo>
                    <a:close/>
                    <a:moveTo>
                      <a:pt x="0" y="1"/>
                    </a:moveTo>
                    <a:lnTo>
                      <a:pt x="0" y="229"/>
                    </a:lnTo>
                    <a:lnTo>
                      <a:pt x="206" y="229"/>
                    </a:lnTo>
                    <a:lnTo>
                      <a:pt x="20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7"/>
              <p:cNvSpPr/>
              <p:nvPr/>
            </p:nvSpPr>
            <p:spPr>
              <a:xfrm>
                <a:off x="10309550" y="2336825"/>
                <a:ext cx="5150" cy="5725"/>
              </a:xfrm>
              <a:custGeom>
                <a:rect b="b" l="l" r="r" t="t"/>
                <a:pathLst>
                  <a:path extrusionOk="0" h="229" w="206">
                    <a:moveTo>
                      <a:pt x="0" y="1"/>
                    </a:moveTo>
                    <a:lnTo>
                      <a:pt x="0" y="229"/>
                    </a:lnTo>
                    <a:lnTo>
                      <a:pt x="206" y="229"/>
                    </a:lnTo>
                    <a:lnTo>
                      <a:pt x="20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7"/>
              <p:cNvSpPr/>
              <p:nvPr/>
            </p:nvSpPr>
            <p:spPr>
              <a:xfrm>
                <a:off x="10309550" y="2477775"/>
                <a:ext cx="5150" cy="3450"/>
              </a:xfrm>
              <a:custGeom>
                <a:rect b="b" l="l" r="r" t="t"/>
                <a:pathLst>
                  <a:path extrusionOk="0" h="138" w="206">
                    <a:moveTo>
                      <a:pt x="160" y="23"/>
                    </a:moveTo>
                    <a:lnTo>
                      <a:pt x="160" y="115"/>
                    </a:lnTo>
                    <a:lnTo>
                      <a:pt x="23" y="115"/>
                    </a:lnTo>
                    <a:lnTo>
                      <a:pt x="23" y="23"/>
                    </a:lnTo>
                    <a:close/>
                    <a:moveTo>
                      <a:pt x="0" y="1"/>
                    </a:moveTo>
                    <a:lnTo>
                      <a:pt x="0" y="137"/>
                    </a:lnTo>
                    <a:lnTo>
                      <a:pt x="206" y="137"/>
                    </a:lnTo>
                    <a:lnTo>
                      <a:pt x="20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7"/>
              <p:cNvSpPr/>
              <p:nvPr/>
            </p:nvSpPr>
            <p:spPr>
              <a:xfrm>
                <a:off x="10309550" y="2759675"/>
                <a:ext cx="5150" cy="6300"/>
              </a:xfrm>
              <a:custGeom>
                <a:rect b="b" l="l" r="r" t="t"/>
                <a:pathLst>
                  <a:path extrusionOk="0" h="252" w="206">
                    <a:moveTo>
                      <a:pt x="0" y="0"/>
                    </a:moveTo>
                    <a:lnTo>
                      <a:pt x="0" y="251"/>
                    </a:lnTo>
                    <a:lnTo>
                      <a:pt x="206" y="251"/>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7"/>
              <p:cNvSpPr/>
              <p:nvPr/>
            </p:nvSpPr>
            <p:spPr>
              <a:xfrm>
                <a:off x="10309550" y="2900625"/>
                <a:ext cx="5150" cy="6300"/>
              </a:xfrm>
              <a:custGeom>
                <a:rect b="b" l="l" r="r" t="t"/>
                <a:pathLst>
                  <a:path extrusionOk="0" h="252" w="206">
                    <a:moveTo>
                      <a:pt x="160" y="46"/>
                    </a:moveTo>
                    <a:lnTo>
                      <a:pt x="160" y="205"/>
                    </a:lnTo>
                    <a:lnTo>
                      <a:pt x="23" y="205"/>
                    </a:lnTo>
                    <a:lnTo>
                      <a:pt x="23" y="46"/>
                    </a:lnTo>
                    <a:close/>
                    <a:moveTo>
                      <a:pt x="0" y="0"/>
                    </a:moveTo>
                    <a:lnTo>
                      <a:pt x="0" y="251"/>
                    </a:lnTo>
                    <a:lnTo>
                      <a:pt x="206" y="251"/>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7"/>
              <p:cNvSpPr/>
              <p:nvPr/>
            </p:nvSpPr>
            <p:spPr>
              <a:xfrm>
                <a:off x="10309550" y="2618725"/>
                <a:ext cx="5150" cy="6300"/>
              </a:xfrm>
              <a:custGeom>
                <a:rect b="b" l="l" r="r" t="t"/>
                <a:pathLst>
                  <a:path extrusionOk="0" h="252" w="206">
                    <a:moveTo>
                      <a:pt x="160" y="46"/>
                    </a:moveTo>
                    <a:lnTo>
                      <a:pt x="160" y="206"/>
                    </a:lnTo>
                    <a:lnTo>
                      <a:pt x="23" y="206"/>
                    </a:lnTo>
                    <a:lnTo>
                      <a:pt x="23" y="46"/>
                    </a:lnTo>
                    <a:close/>
                    <a:moveTo>
                      <a:pt x="0" y="0"/>
                    </a:moveTo>
                    <a:lnTo>
                      <a:pt x="0" y="251"/>
                    </a:lnTo>
                    <a:lnTo>
                      <a:pt x="206" y="251"/>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7"/>
              <p:cNvSpPr/>
              <p:nvPr/>
            </p:nvSpPr>
            <p:spPr>
              <a:xfrm>
                <a:off x="10183425" y="2054375"/>
                <a:ext cx="5175" cy="2875"/>
              </a:xfrm>
              <a:custGeom>
                <a:rect b="b" l="l" r="r" t="t"/>
                <a:pathLst>
                  <a:path extrusionOk="0" h="115" w="207">
                    <a:moveTo>
                      <a:pt x="183" y="46"/>
                    </a:moveTo>
                    <a:lnTo>
                      <a:pt x="183" y="91"/>
                    </a:lnTo>
                    <a:lnTo>
                      <a:pt x="24" y="91"/>
                    </a:lnTo>
                    <a:lnTo>
                      <a:pt x="24" y="46"/>
                    </a:lnTo>
                    <a:close/>
                    <a:moveTo>
                      <a:pt x="1" y="0"/>
                    </a:moveTo>
                    <a:lnTo>
                      <a:pt x="1" y="114"/>
                    </a:lnTo>
                    <a:lnTo>
                      <a:pt x="206" y="114"/>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7"/>
              <p:cNvSpPr/>
              <p:nvPr/>
            </p:nvSpPr>
            <p:spPr>
              <a:xfrm>
                <a:off x="10183425" y="2195875"/>
                <a:ext cx="5175" cy="5750"/>
              </a:xfrm>
              <a:custGeom>
                <a:rect b="b" l="l" r="r" t="t"/>
                <a:pathLst>
                  <a:path extrusionOk="0" h="230" w="207">
                    <a:moveTo>
                      <a:pt x="161" y="47"/>
                    </a:moveTo>
                    <a:lnTo>
                      <a:pt x="161" y="183"/>
                    </a:lnTo>
                    <a:lnTo>
                      <a:pt x="46" y="183"/>
                    </a:lnTo>
                    <a:lnTo>
                      <a:pt x="46" y="47"/>
                    </a:lnTo>
                    <a:close/>
                    <a:moveTo>
                      <a:pt x="1" y="1"/>
                    </a:moveTo>
                    <a:lnTo>
                      <a:pt x="1" y="229"/>
                    </a:lnTo>
                    <a:lnTo>
                      <a:pt x="206" y="229"/>
                    </a:lnTo>
                    <a:lnTo>
                      <a:pt x="20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7"/>
              <p:cNvSpPr/>
              <p:nvPr/>
            </p:nvSpPr>
            <p:spPr>
              <a:xfrm>
                <a:off x="10183425" y="2336825"/>
                <a:ext cx="5175" cy="5725"/>
              </a:xfrm>
              <a:custGeom>
                <a:rect b="b" l="l" r="r" t="t"/>
                <a:pathLst>
                  <a:path extrusionOk="0" h="229" w="207">
                    <a:moveTo>
                      <a:pt x="1" y="1"/>
                    </a:moveTo>
                    <a:lnTo>
                      <a:pt x="1" y="229"/>
                    </a:lnTo>
                    <a:lnTo>
                      <a:pt x="206" y="229"/>
                    </a:lnTo>
                    <a:lnTo>
                      <a:pt x="20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7"/>
              <p:cNvSpPr/>
              <p:nvPr/>
            </p:nvSpPr>
            <p:spPr>
              <a:xfrm>
                <a:off x="10183425" y="2477775"/>
                <a:ext cx="5175" cy="3450"/>
              </a:xfrm>
              <a:custGeom>
                <a:rect b="b" l="l" r="r" t="t"/>
                <a:pathLst>
                  <a:path extrusionOk="0" h="138" w="207">
                    <a:moveTo>
                      <a:pt x="183" y="23"/>
                    </a:moveTo>
                    <a:lnTo>
                      <a:pt x="183" y="115"/>
                    </a:lnTo>
                    <a:lnTo>
                      <a:pt x="46" y="115"/>
                    </a:lnTo>
                    <a:lnTo>
                      <a:pt x="46" y="23"/>
                    </a:lnTo>
                    <a:close/>
                    <a:moveTo>
                      <a:pt x="1" y="1"/>
                    </a:moveTo>
                    <a:lnTo>
                      <a:pt x="1" y="137"/>
                    </a:lnTo>
                    <a:lnTo>
                      <a:pt x="206" y="137"/>
                    </a:lnTo>
                    <a:lnTo>
                      <a:pt x="20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7"/>
              <p:cNvSpPr/>
              <p:nvPr/>
            </p:nvSpPr>
            <p:spPr>
              <a:xfrm>
                <a:off x="10183425" y="2759675"/>
                <a:ext cx="5175" cy="6300"/>
              </a:xfrm>
              <a:custGeom>
                <a:rect b="b" l="l" r="r" t="t"/>
                <a:pathLst>
                  <a:path extrusionOk="0" h="252" w="207">
                    <a:moveTo>
                      <a:pt x="1" y="0"/>
                    </a:moveTo>
                    <a:lnTo>
                      <a:pt x="1" y="251"/>
                    </a:lnTo>
                    <a:lnTo>
                      <a:pt x="206" y="251"/>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7"/>
              <p:cNvSpPr/>
              <p:nvPr/>
            </p:nvSpPr>
            <p:spPr>
              <a:xfrm>
                <a:off x="10183425" y="2900625"/>
                <a:ext cx="5175" cy="6300"/>
              </a:xfrm>
              <a:custGeom>
                <a:rect b="b" l="l" r="r" t="t"/>
                <a:pathLst>
                  <a:path extrusionOk="0" h="252" w="207">
                    <a:moveTo>
                      <a:pt x="161" y="46"/>
                    </a:moveTo>
                    <a:lnTo>
                      <a:pt x="161" y="205"/>
                    </a:lnTo>
                    <a:lnTo>
                      <a:pt x="46" y="205"/>
                    </a:lnTo>
                    <a:lnTo>
                      <a:pt x="46" y="46"/>
                    </a:lnTo>
                    <a:close/>
                    <a:moveTo>
                      <a:pt x="1" y="0"/>
                    </a:moveTo>
                    <a:lnTo>
                      <a:pt x="1" y="251"/>
                    </a:lnTo>
                    <a:lnTo>
                      <a:pt x="206" y="251"/>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7"/>
              <p:cNvSpPr/>
              <p:nvPr/>
            </p:nvSpPr>
            <p:spPr>
              <a:xfrm>
                <a:off x="10183425" y="2618725"/>
                <a:ext cx="5175" cy="6300"/>
              </a:xfrm>
              <a:custGeom>
                <a:rect b="b" l="l" r="r" t="t"/>
                <a:pathLst>
                  <a:path extrusionOk="0" h="252" w="207">
                    <a:moveTo>
                      <a:pt x="161" y="46"/>
                    </a:moveTo>
                    <a:lnTo>
                      <a:pt x="161" y="206"/>
                    </a:lnTo>
                    <a:lnTo>
                      <a:pt x="46" y="206"/>
                    </a:lnTo>
                    <a:lnTo>
                      <a:pt x="46" y="46"/>
                    </a:lnTo>
                    <a:close/>
                    <a:moveTo>
                      <a:pt x="1" y="0"/>
                    </a:moveTo>
                    <a:lnTo>
                      <a:pt x="1" y="251"/>
                    </a:lnTo>
                    <a:lnTo>
                      <a:pt x="206" y="251"/>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7"/>
              <p:cNvSpPr/>
              <p:nvPr/>
            </p:nvSpPr>
            <p:spPr>
              <a:xfrm>
                <a:off x="10053900" y="2054375"/>
                <a:ext cx="5150" cy="2875"/>
              </a:xfrm>
              <a:custGeom>
                <a:rect b="b" l="l" r="r" t="t"/>
                <a:pathLst>
                  <a:path extrusionOk="0" h="115" w="206">
                    <a:moveTo>
                      <a:pt x="183" y="46"/>
                    </a:moveTo>
                    <a:lnTo>
                      <a:pt x="183" y="91"/>
                    </a:lnTo>
                    <a:lnTo>
                      <a:pt x="23" y="91"/>
                    </a:lnTo>
                    <a:lnTo>
                      <a:pt x="23" y="46"/>
                    </a:lnTo>
                    <a:close/>
                    <a:moveTo>
                      <a:pt x="0" y="0"/>
                    </a:moveTo>
                    <a:lnTo>
                      <a:pt x="0" y="114"/>
                    </a:lnTo>
                    <a:lnTo>
                      <a:pt x="206" y="114"/>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7"/>
              <p:cNvSpPr/>
              <p:nvPr/>
            </p:nvSpPr>
            <p:spPr>
              <a:xfrm>
                <a:off x="10053900" y="2195875"/>
                <a:ext cx="5150" cy="5750"/>
              </a:xfrm>
              <a:custGeom>
                <a:rect b="b" l="l" r="r" t="t"/>
                <a:pathLst>
                  <a:path extrusionOk="0" h="230" w="206">
                    <a:moveTo>
                      <a:pt x="160" y="47"/>
                    </a:moveTo>
                    <a:lnTo>
                      <a:pt x="160" y="183"/>
                    </a:lnTo>
                    <a:lnTo>
                      <a:pt x="46" y="183"/>
                    </a:lnTo>
                    <a:lnTo>
                      <a:pt x="46" y="47"/>
                    </a:lnTo>
                    <a:close/>
                    <a:moveTo>
                      <a:pt x="0" y="1"/>
                    </a:moveTo>
                    <a:lnTo>
                      <a:pt x="0" y="229"/>
                    </a:lnTo>
                    <a:lnTo>
                      <a:pt x="206" y="229"/>
                    </a:lnTo>
                    <a:lnTo>
                      <a:pt x="20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7"/>
              <p:cNvSpPr/>
              <p:nvPr/>
            </p:nvSpPr>
            <p:spPr>
              <a:xfrm>
                <a:off x="10053900" y="2336825"/>
                <a:ext cx="5150" cy="5725"/>
              </a:xfrm>
              <a:custGeom>
                <a:rect b="b" l="l" r="r" t="t"/>
                <a:pathLst>
                  <a:path extrusionOk="0" h="229" w="206">
                    <a:moveTo>
                      <a:pt x="0" y="1"/>
                    </a:moveTo>
                    <a:lnTo>
                      <a:pt x="0" y="229"/>
                    </a:lnTo>
                    <a:lnTo>
                      <a:pt x="206" y="229"/>
                    </a:lnTo>
                    <a:lnTo>
                      <a:pt x="20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7"/>
              <p:cNvSpPr/>
              <p:nvPr/>
            </p:nvSpPr>
            <p:spPr>
              <a:xfrm>
                <a:off x="10053900" y="2477775"/>
                <a:ext cx="5150" cy="3450"/>
              </a:xfrm>
              <a:custGeom>
                <a:rect b="b" l="l" r="r" t="t"/>
                <a:pathLst>
                  <a:path extrusionOk="0" h="138" w="206">
                    <a:moveTo>
                      <a:pt x="160" y="23"/>
                    </a:moveTo>
                    <a:lnTo>
                      <a:pt x="160" y="115"/>
                    </a:lnTo>
                    <a:lnTo>
                      <a:pt x="23" y="115"/>
                    </a:lnTo>
                    <a:lnTo>
                      <a:pt x="23" y="23"/>
                    </a:lnTo>
                    <a:close/>
                    <a:moveTo>
                      <a:pt x="0" y="1"/>
                    </a:moveTo>
                    <a:lnTo>
                      <a:pt x="0" y="137"/>
                    </a:lnTo>
                    <a:lnTo>
                      <a:pt x="206" y="137"/>
                    </a:lnTo>
                    <a:lnTo>
                      <a:pt x="20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7"/>
              <p:cNvSpPr/>
              <p:nvPr/>
            </p:nvSpPr>
            <p:spPr>
              <a:xfrm>
                <a:off x="10053900" y="2759675"/>
                <a:ext cx="5150" cy="6300"/>
              </a:xfrm>
              <a:custGeom>
                <a:rect b="b" l="l" r="r" t="t"/>
                <a:pathLst>
                  <a:path extrusionOk="0" h="252" w="206">
                    <a:moveTo>
                      <a:pt x="0" y="0"/>
                    </a:moveTo>
                    <a:lnTo>
                      <a:pt x="0" y="251"/>
                    </a:lnTo>
                    <a:lnTo>
                      <a:pt x="206" y="251"/>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7"/>
              <p:cNvSpPr/>
              <p:nvPr/>
            </p:nvSpPr>
            <p:spPr>
              <a:xfrm>
                <a:off x="10053900" y="2900625"/>
                <a:ext cx="5150" cy="6300"/>
              </a:xfrm>
              <a:custGeom>
                <a:rect b="b" l="l" r="r" t="t"/>
                <a:pathLst>
                  <a:path extrusionOk="0" h="252" w="206">
                    <a:moveTo>
                      <a:pt x="160" y="46"/>
                    </a:moveTo>
                    <a:lnTo>
                      <a:pt x="160" y="205"/>
                    </a:lnTo>
                    <a:lnTo>
                      <a:pt x="46" y="205"/>
                    </a:lnTo>
                    <a:lnTo>
                      <a:pt x="46" y="46"/>
                    </a:lnTo>
                    <a:close/>
                    <a:moveTo>
                      <a:pt x="0" y="0"/>
                    </a:moveTo>
                    <a:lnTo>
                      <a:pt x="0" y="251"/>
                    </a:lnTo>
                    <a:lnTo>
                      <a:pt x="206" y="251"/>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7"/>
              <p:cNvSpPr/>
              <p:nvPr/>
            </p:nvSpPr>
            <p:spPr>
              <a:xfrm>
                <a:off x="10053900" y="2618725"/>
                <a:ext cx="5150" cy="6300"/>
              </a:xfrm>
              <a:custGeom>
                <a:rect b="b" l="l" r="r" t="t"/>
                <a:pathLst>
                  <a:path extrusionOk="0" h="252" w="206">
                    <a:moveTo>
                      <a:pt x="160" y="46"/>
                    </a:moveTo>
                    <a:lnTo>
                      <a:pt x="160" y="206"/>
                    </a:lnTo>
                    <a:lnTo>
                      <a:pt x="46" y="206"/>
                    </a:lnTo>
                    <a:lnTo>
                      <a:pt x="46" y="46"/>
                    </a:lnTo>
                    <a:close/>
                    <a:moveTo>
                      <a:pt x="0" y="0"/>
                    </a:moveTo>
                    <a:lnTo>
                      <a:pt x="0" y="251"/>
                    </a:lnTo>
                    <a:lnTo>
                      <a:pt x="206" y="251"/>
                    </a:lnTo>
                    <a:lnTo>
                      <a:pt x="20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7"/>
              <p:cNvSpPr/>
              <p:nvPr/>
            </p:nvSpPr>
            <p:spPr>
              <a:xfrm>
                <a:off x="9927800" y="2054375"/>
                <a:ext cx="5150" cy="2875"/>
              </a:xfrm>
              <a:custGeom>
                <a:rect b="b" l="l" r="r" t="t"/>
                <a:pathLst>
                  <a:path extrusionOk="0" h="115" w="206">
                    <a:moveTo>
                      <a:pt x="183" y="46"/>
                    </a:moveTo>
                    <a:lnTo>
                      <a:pt x="183" y="91"/>
                    </a:lnTo>
                    <a:lnTo>
                      <a:pt x="46" y="91"/>
                    </a:lnTo>
                    <a:lnTo>
                      <a:pt x="46" y="46"/>
                    </a:lnTo>
                    <a:close/>
                    <a:moveTo>
                      <a:pt x="0" y="0"/>
                    </a:moveTo>
                    <a:lnTo>
                      <a:pt x="0" y="114"/>
                    </a:lnTo>
                    <a:lnTo>
                      <a:pt x="205" y="114"/>
                    </a:lnTo>
                    <a:lnTo>
                      <a:pt x="20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7"/>
              <p:cNvSpPr/>
              <p:nvPr/>
            </p:nvSpPr>
            <p:spPr>
              <a:xfrm>
                <a:off x="9927800" y="2195875"/>
                <a:ext cx="5150" cy="5750"/>
              </a:xfrm>
              <a:custGeom>
                <a:rect b="b" l="l" r="r" t="t"/>
                <a:pathLst>
                  <a:path extrusionOk="0" h="230" w="206">
                    <a:moveTo>
                      <a:pt x="160" y="47"/>
                    </a:moveTo>
                    <a:lnTo>
                      <a:pt x="160" y="183"/>
                    </a:lnTo>
                    <a:lnTo>
                      <a:pt x="46" y="183"/>
                    </a:lnTo>
                    <a:lnTo>
                      <a:pt x="46" y="47"/>
                    </a:lnTo>
                    <a:close/>
                    <a:moveTo>
                      <a:pt x="0" y="1"/>
                    </a:moveTo>
                    <a:lnTo>
                      <a:pt x="0" y="229"/>
                    </a:lnTo>
                    <a:lnTo>
                      <a:pt x="205" y="229"/>
                    </a:lnTo>
                    <a:lnTo>
                      <a:pt x="20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7"/>
              <p:cNvSpPr/>
              <p:nvPr/>
            </p:nvSpPr>
            <p:spPr>
              <a:xfrm>
                <a:off x="9927800" y="2336825"/>
                <a:ext cx="5150" cy="5725"/>
              </a:xfrm>
              <a:custGeom>
                <a:rect b="b" l="l" r="r" t="t"/>
                <a:pathLst>
                  <a:path extrusionOk="0" h="229" w="206">
                    <a:moveTo>
                      <a:pt x="0" y="1"/>
                    </a:moveTo>
                    <a:lnTo>
                      <a:pt x="0" y="229"/>
                    </a:lnTo>
                    <a:lnTo>
                      <a:pt x="205" y="229"/>
                    </a:lnTo>
                    <a:lnTo>
                      <a:pt x="20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7"/>
              <p:cNvSpPr/>
              <p:nvPr/>
            </p:nvSpPr>
            <p:spPr>
              <a:xfrm>
                <a:off x="9927800" y="2477775"/>
                <a:ext cx="5150" cy="3450"/>
              </a:xfrm>
              <a:custGeom>
                <a:rect b="b" l="l" r="r" t="t"/>
                <a:pathLst>
                  <a:path extrusionOk="0" h="138" w="206">
                    <a:moveTo>
                      <a:pt x="183" y="23"/>
                    </a:moveTo>
                    <a:lnTo>
                      <a:pt x="183" y="115"/>
                    </a:lnTo>
                    <a:lnTo>
                      <a:pt x="46" y="115"/>
                    </a:lnTo>
                    <a:lnTo>
                      <a:pt x="46" y="23"/>
                    </a:lnTo>
                    <a:close/>
                    <a:moveTo>
                      <a:pt x="0" y="1"/>
                    </a:moveTo>
                    <a:lnTo>
                      <a:pt x="0" y="137"/>
                    </a:lnTo>
                    <a:lnTo>
                      <a:pt x="205" y="137"/>
                    </a:lnTo>
                    <a:lnTo>
                      <a:pt x="20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7"/>
              <p:cNvSpPr/>
              <p:nvPr/>
            </p:nvSpPr>
            <p:spPr>
              <a:xfrm>
                <a:off x="9927800" y="2759675"/>
                <a:ext cx="5150" cy="6300"/>
              </a:xfrm>
              <a:custGeom>
                <a:rect b="b" l="l" r="r" t="t"/>
                <a:pathLst>
                  <a:path extrusionOk="0" h="252" w="206">
                    <a:moveTo>
                      <a:pt x="0" y="0"/>
                    </a:moveTo>
                    <a:lnTo>
                      <a:pt x="0" y="251"/>
                    </a:lnTo>
                    <a:lnTo>
                      <a:pt x="205" y="251"/>
                    </a:lnTo>
                    <a:lnTo>
                      <a:pt x="20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7"/>
              <p:cNvSpPr/>
              <p:nvPr/>
            </p:nvSpPr>
            <p:spPr>
              <a:xfrm>
                <a:off x="9927800" y="2900625"/>
                <a:ext cx="5150" cy="6300"/>
              </a:xfrm>
              <a:custGeom>
                <a:rect b="b" l="l" r="r" t="t"/>
                <a:pathLst>
                  <a:path extrusionOk="0" h="252" w="206">
                    <a:moveTo>
                      <a:pt x="160" y="46"/>
                    </a:moveTo>
                    <a:lnTo>
                      <a:pt x="160" y="205"/>
                    </a:lnTo>
                    <a:lnTo>
                      <a:pt x="46" y="205"/>
                    </a:lnTo>
                    <a:lnTo>
                      <a:pt x="46" y="46"/>
                    </a:lnTo>
                    <a:close/>
                    <a:moveTo>
                      <a:pt x="0" y="0"/>
                    </a:moveTo>
                    <a:lnTo>
                      <a:pt x="0" y="251"/>
                    </a:lnTo>
                    <a:lnTo>
                      <a:pt x="205" y="251"/>
                    </a:lnTo>
                    <a:lnTo>
                      <a:pt x="20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7"/>
              <p:cNvSpPr/>
              <p:nvPr/>
            </p:nvSpPr>
            <p:spPr>
              <a:xfrm>
                <a:off x="9927800" y="2618725"/>
                <a:ext cx="5150" cy="6300"/>
              </a:xfrm>
              <a:custGeom>
                <a:rect b="b" l="l" r="r" t="t"/>
                <a:pathLst>
                  <a:path extrusionOk="0" h="252" w="206">
                    <a:moveTo>
                      <a:pt x="160" y="46"/>
                    </a:moveTo>
                    <a:lnTo>
                      <a:pt x="160" y="206"/>
                    </a:lnTo>
                    <a:lnTo>
                      <a:pt x="46" y="206"/>
                    </a:lnTo>
                    <a:lnTo>
                      <a:pt x="46" y="46"/>
                    </a:lnTo>
                    <a:close/>
                    <a:moveTo>
                      <a:pt x="0" y="0"/>
                    </a:moveTo>
                    <a:lnTo>
                      <a:pt x="0" y="251"/>
                    </a:lnTo>
                    <a:lnTo>
                      <a:pt x="205" y="251"/>
                    </a:lnTo>
                    <a:lnTo>
                      <a:pt x="20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3" name="Google Shape;1963;p17"/>
            <p:cNvSpPr/>
            <p:nvPr/>
          </p:nvSpPr>
          <p:spPr>
            <a:xfrm>
              <a:off x="7419988" y="36816"/>
              <a:ext cx="1724500" cy="1724475"/>
            </a:xfrm>
            <a:custGeom>
              <a:rect b="b" l="l" r="r" t="t"/>
              <a:pathLst>
                <a:path extrusionOk="0" fill="none" h="68979" w="68980">
                  <a:moveTo>
                    <a:pt x="1" y="68978"/>
                  </a:moveTo>
                  <a:lnTo>
                    <a:pt x="68979" y="0"/>
                  </a:lnTo>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964" name="Google Shape;1964;p17"/>
          <p:cNvGrpSpPr/>
          <p:nvPr/>
        </p:nvGrpSpPr>
        <p:grpSpPr>
          <a:xfrm>
            <a:off x="203375" y="3643113"/>
            <a:ext cx="2870775" cy="1500388"/>
            <a:chOff x="380450" y="3097413"/>
            <a:chExt cx="2870775" cy="1500388"/>
          </a:xfrm>
        </p:grpSpPr>
        <p:grpSp>
          <p:nvGrpSpPr>
            <p:cNvPr id="1965" name="Google Shape;1965;p17"/>
            <p:cNvGrpSpPr/>
            <p:nvPr/>
          </p:nvGrpSpPr>
          <p:grpSpPr>
            <a:xfrm flipH="1">
              <a:off x="1003325" y="3435363"/>
              <a:ext cx="2247900" cy="1162438"/>
              <a:chOff x="6722300" y="92425"/>
              <a:chExt cx="2247900" cy="1162438"/>
            </a:xfrm>
          </p:grpSpPr>
          <p:sp>
            <p:nvSpPr>
              <p:cNvPr id="1966" name="Google Shape;1966;p17"/>
              <p:cNvSpPr/>
              <p:nvPr/>
            </p:nvSpPr>
            <p:spPr>
              <a:xfrm>
                <a:off x="7710875" y="1033700"/>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7"/>
              <p:cNvSpPr/>
              <p:nvPr/>
            </p:nvSpPr>
            <p:spPr>
              <a:xfrm>
                <a:off x="6813525" y="924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7"/>
              <p:cNvSpPr/>
              <p:nvPr/>
            </p:nvSpPr>
            <p:spPr>
              <a:xfrm>
                <a:off x="7782100" y="15757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7"/>
              <p:cNvSpPr/>
              <p:nvPr/>
            </p:nvSpPr>
            <p:spPr>
              <a:xfrm>
                <a:off x="7408100" y="75945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7"/>
              <p:cNvSpPr/>
              <p:nvPr/>
            </p:nvSpPr>
            <p:spPr>
              <a:xfrm>
                <a:off x="8331550" y="5352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7"/>
              <p:cNvSpPr/>
              <p:nvPr/>
            </p:nvSpPr>
            <p:spPr>
              <a:xfrm>
                <a:off x="8931800" y="69530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7"/>
              <p:cNvSpPr/>
              <p:nvPr/>
            </p:nvSpPr>
            <p:spPr>
              <a:xfrm>
                <a:off x="6722300" y="1000163"/>
                <a:ext cx="254700" cy="2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3" name="Google Shape;1973;p17"/>
            <p:cNvSpPr/>
            <p:nvPr/>
          </p:nvSpPr>
          <p:spPr>
            <a:xfrm flipH="1">
              <a:off x="380450" y="3576550"/>
              <a:ext cx="254700" cy="2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7"/>
            <p:cNvSpPr/>
            <p:nvPr/>
          </p:nvSpPr>
          <p:spPr>
            <a:xfrm flipH="1">
              <a:off x="1802425" y="3097413"/>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17"/>
          <p:cNvSpPr txBox="1"/>
          <p:nvPr>
            <p:ph type="title"/>
          </p:nvPr>
        </p:nvSpPr>
        <p:spPr>
          <a:xfrm>
            <a:off x="2452300" y="2153438"/>
            <a:ext cx="4239300" cy="1136400"/>
          </a:xfrm>
          <a:prstGeom prst="rect">
            <a:avLst/>
          </a:prstGeom>
        </p:spPr>
        <p:txBody>
          <a:bodyPr anchorCtr="0" anchor="ctr" bIns="0" lIns="0" spcFirstLastPara="1" rIns="0" wrap="square" tIns="0">
            <a:noAutofit/>
          </a:bodyPr>
          <a:lstStyle>
            <a:lvl1pPr lvl="0" rtl="0">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76" name="Google Shape;1976;p17"/>
          <p:cNvSpPr txBox="1"/>
          <p:nvPr>
            <p:ph idx="1" type="subTitle"/>
          </p:nvPr>
        </p:nvSpPr>
        <p:spPr>
          <a:xfrm>
            <a:off x="3249150" y="3289850"/>
            <a:ext cx="2645700" cy="525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77" name="Google Shape;1977;p17"/>
          <p:cNvSpPr txBox="1"/>
          <p:nvPr>
            <p:ph hasCustomPrompt="1" idx="2" type="title"/>
          </p:nvPr>
        </p:nvSpPr>
        <p:spPr>
          <a:xfrm>
            <a:off x="2452300" y="1327763"/>
            <a:ext cx="4239300" cy="8256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200">
                <a:solidFill>
                  <a:schemeClr val="dk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78" name="Shape 1978"/>
        <p:cNvGrpSpPr/>
        <p:nvPr/>
      </p:nvGrpSpPr>
      <p:grpSpPr>
        <a:xfrm>
          <a:off x="0" y="0"/>
          <a:ext cx="0" cy="0"/>
          <a:chOff x="0" y="0"/>
          <a:chExt cx="0" cy="0"/>
        </a:xfrm>
      </p:grpSpPr>
      <p:grpSp>
        <p:nvGrpSpPr>
          <p:cNvPr id="1979" name="Google Shape;1979;p18"/>
          <p:cNvGrpSpPr/>
          <p:nvPr/>
        </p:nvGrpSpPr>
        <p:grpSpPr>
          <a:xfrm flipH="1" rot="10800000">
            <a:off x="-1679463" y="56716"/>
            <a:ext cx="11856973" cy="3949123"/>
            <a:chOff x="-1895475" y="2684875"/>
            <a:chExt cx="9813750" cy="3268600"/>
          </a:xfrm>
        </p:grpSpPr>
        <p:sp>
          <p:nvSpPr>
            <p:cNvPr id="1980" name="Google Shape;1980;p18"/>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8"/>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8"/>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8"/>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8"/>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8"/>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8"/>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8"/>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8"/>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8"/>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8"/>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8"/>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8"/>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8"/>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8"/>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8"/>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8"/>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8"/>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8"/>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8"/>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8"/>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8"/>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8"/>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8"/>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8"/>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8"/>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8"/>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8"/>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8"/>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8"/>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8"/>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8"/>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8"/>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8"/>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18"/>
          <p:cNvGrpSpPr/>
          <p:nvPr/>
        </p:nvGrpSpPr>
        <p:grpSpPr>
          <a:xfrm>
            <a:off x="130100" y="231222"/>
            <a:ext cx="8839635" cy="4845464"/>
            <a:chOff x="3723896" y="3205574"/>
            <a:chExt cx="3393204" cy="1859992"/>
          </a:xfrm>
        </p:grpSpPr>
        <p:sp>
          <p:nvSpPr>
            <p:cNvPr id="2015" name="Google Shape;2015;p18"/>
            <p:cNvSpPr/>
            <p:nvPr/>
          </p:nvSpPr>
          <p:spPr>
            <a:xfrm>
              <a:off x="6727846"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8"/>
            <p:cNvSpPr/>
            <p:nvPr/>
          </p:nvSpPr>
          <p:spPr>
            <a:xfrm>
              <a:off x="4103159" y="4902359"/>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8"/>
            <p:cNvSpPr/>
            <p:nvPr/>
          </p:nvSpPr>
          <p:spPr>
            <a:xfrm>
              <a:off x="562122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8"/>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8"/>
            <p:cNvSpPr/>
            <p:nvPr/>
          </p:nvSpPr>
          <p:spPr>
            <a:xfrm>
              <a:off x="6750033" y="3263102"/>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8"/>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8"/>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18"/>
          <p:cNvGrpSpPr/>
          <p:nvPr/>
        </p:nvGrpSpPr>
        <p:grpSpPr>
          <a:xfrm rot="5400000">
            <a:off x="216204" y="1071934"/>
            <a:ext cx="775202" cy="232405"/>
            <a:chOff x="8333950" y="1178400"/>
            <a:chExt cx="521600" cy="156375"/>
          </a:xfrm>
        </p:grpSpPr>
        <p:sp>
          <p:nvSpPr>
            <p:cNvPr id="2023" name="Google Shape;2023;p18"/>
            <p:cNvSpPr/>
            <p:nvPr/>
          </p:nvSpPr>
          <p:spPr>
            <a:xfrm>
              <a:off x="8439525" y="1188675"/>
              <a:ext cx="3450" cy="30275"/>
            </a:xfrm>
            <a:custGeom>
              <a:rect b="b" l="l" r="r" t="t"/>
              <a:pathLst>
                <a:path extrusionOk="0" h="1211" w="138">
                  <a:moveTo>
                    <a:pt x="1" y="1"/>
                  </a:moveTo>
                  <a:lnTo>
                    <a:pt x="1" y="1210"/>
                  </a:lnTo>
                  <a:lnTo>
                    <a:pt x="138" y="1210"/>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8"/>
            <p:cNvSpPr/>
            <p:nvPr/>
          </p:nvSpPr>
          <p:spPr>
            <a:xfrm>
              <a:off x="8449800" y="1178400"/>
              <a:ext cx="4600" cy="46825"/>
            </a:xfrm>
            <a:custGeom>
              <a:rect b="b" l="l" r="r" t="t"/>
              <a:pathLst>
                <a:path extrusionOk="0" h="1873" w="184">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8"/>
            <p:cNvSpPr/>
            <p:nvPr/>
          </p:nvSpPr>
          <p:spPr>
            <a:xfrm>
              <a:off x="84595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8"/>
            <p:cNvSpPr/>
            <p:nvPr/>
          </p:nvSpPr>
          <p:spPr>
            <a:xfrm>
              <a:off x="8469775" y="1178400"/>
              <a:ext cx="4025" cy="46825"/>
            </a:xfrm>
            <a:custGeom>
              <a:rect b="b" l="l" r="r" t="t"/>
              <a:pathLst>
                <a:path extrusionOk="0" h="1873" w="161">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8"/>
            <p:cNvSpPr/>
            <p:nvPr/>
          </p:nvSpPr>
          <p:spPr>
            <a:xfrm>
              <a:off x="8479475" y="1185825"/>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8"/>
            <p:cNvSpPr/>
            <p:nvPr/>
          </p:nvSpPr>
          <p:spPr>
            <a:xfrm>
              <a:off x="8489750" y="1192675"/>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8"/>
            <p:cNvSpPr/>
            <p:nvPr/>
          </p:nvSpPr>
          <p:spPr>
            <a:xfrm>
              <a:off x="849945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8"/>
            <p:cNvSpPr/>
            <p:nvPr/>
          </p:nvSpPr>
          <p:spPr>
            <a:xfrm>
              <a:off x="8509150" y="11926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8"/>
            <p:cNvSpPr/>
            <p:nvPr/>
          </p:nvSpPr>
          <p:spPr>
            <a:xfrm>
              <a:off x="8519425"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8"/>
            <p:cNvSpPr/>
            <p:nvPr/>
          </p:nvSpPr>
          <p:spPr>
            <a:xfrm>
              <a:off x="8529125"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8"/>
            <p:cNvSpPr/>
            <p:nvPr/>
          </p:nvSpPr>
          <p:spPr>
            <a:xfrm>
              <a:off x="8539400" y="1188675"/>
              <a:ext cx="2875" cy="30275"/>
            </a:xfrm>
            <a:custGeom>
              <a:rect b="b" l="l" r="r" t="t"/>
              <a:pathLst>
                <a:path extrusionOk="0" h="1211" w="115">
                  <a:moveTo>
                    <a:pt x="0" y="1"/>
                  </a:moveTo>
                  <a:lnTo>
                    <a:pt x="0" y="1210"/>
                  </a:lnTo>
                  <a:lnTo>
                    <a:pt x="114" y="1210"/>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8"/>
            <p:cNvSpPr/>
            <p:nvPr/>
          </p:nvSpPr>
          <p:spPr>
            <a:xfrm>
              <a:off x="8549100"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8"/>
            <p:cNvSpPr/>
            <p:nvPr/>
          </p:nvSpPr>
          <p:spPr>
            <a:xfrm>
              <a:off x="85588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8"/>
            <p:cNvSpPr/>
            <p:nvPr/>
          </p:nvSpPr>
          <p:spPr>
            <a:xfrm>
              <a:off x="8569050"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
            <p:cNvSpPr/>
            <p:nvPr/>
          </p:nvSpPr>
          <p:spPr>
            <a:xfrm>
              <a:off x="8578750"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8"/>
            <p:cNvSpPr/>
            <p:nvPr/>
          </p:nvSpPr>
          <p:spPr>
            <a:xfrm>
              <a:off x="858902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8"/>
            <p:cNvSpPr/>
            <p:nvPr/>
          </p:nvSpPr>
          <p:spPr>
            <a:xfrm>
              <a:off x="859872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8"/>
            <p:cNvSpPr/>
            <p:nvPr/>
          </p:nvSpPr>
          <p:spPr>
            <a:xfrm>
              <a:off x="8609000" y="1192675"/>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8"/>
            <p:cNvSpPr/>
            <p:nvPr/>
          </p:nvSpPr>
          <p:spPr>
            <a:xfrm>
              <a:off x="86187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8"/>
            <p:cNvSpPr/>
            <p:nvPr/>
          </p:nvSpPr>
          <p:spPr>
            <a:xfrm>
              <a:off x="8628400" y="1190400"/>
              <a:ext cx="3450" cy="26250"/>
            </a:xfrm>
            <a:custGeom>
              <a:rect b="b" l="l" r="r" t="t"/>
              <a:pathLst>
                <a:path extrusionOk="0" h="1050"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8"/>
            <p:cNvSpPr/>
            <p:nvPr/>
          </p:nvSpPr>
          <p:spPr>
            <a:xfrm>
              <a:off x="872200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8"/>
            <p:cNvSpPr/>
            <p:nvPr/>
          </p:nvSpPr>
          <p:spPr>
            <a:xfrm>
              <a:off x="8731700"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8"/>
            <p:cNvSpPr/>
            <p:nvPr/>
          </p:nvSpPr>
          <p:spPr>
            <a:xfrm>
              <a:off x="8741975" y="1188675"/>
              <a:ext cx="3425" cy="30275"/>
            </a:xfrm>
            <a:custGeom>
              <a:rect b="b" l="l" r="r" t="t"/>
              <a:pathLst>
                <a:path extrusionOk="0" h="1211" w="137">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8"/>
            <p:cNvSpPr/>
            <p:nvPr/>
          </p:nvSpPr>
          <p:spPr>
            <a:xfrm>
              <a:off x="8751675"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8"/>
            <p:cNvSpPr/>
            <p:nvPr/>
          </p:nvSpPr>
          <p:spPr>
            <a:xfrm>
              <a:off x="8761925" y="1188675"/>
              <a:ext cx="2900" cy="30275"/>
            </a:xfrm>
            <a:custGeom>
              <a:rect b="b" l="l" r="r" t="t"/>
              <a:pathLst>
                <a:path extrusionOk="0" h="1211" w="116">
                  <a:moveTo>
                    <a:pt x="1" y="1"/>
                  </a:moveTo>
                  <a:lnTo>
                    <a:pt x="1" y="1210"/>
                  </a:lnTo>
                  <a:lnTo>
                    <a:pt x="115" y="1210"/>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8"/>
            <p:cNvSpPr/>
            <p:nvPr/>
          </p:nvSpPr>
          <p:spPr>
            <a:xfrm>
              <a:off x="8771625"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8"/>
            <p:cNvSpPr/>
            <p:nvPr/>
          </p:nvSpPr>
          <p:spPr>
            <a:xfrm>
              <a:off x="8781325"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8"/>
            <p:cNvSpPr/>
            <p:nvPr/>
          </p:nvSpPr>
          <p:spPr>
            <a:xfrm>
              <a:off x="8791600"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8"/>
            <p:cNvSpPr/>
            <p:nvPr/>
          </p:nvSpPr>
          <p:spPr>
            <a:xfrm>
              <a:off x="88013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8"/>
            <p:cNvSpPr/>
            <p:nvPr/>
          </p:nvSpPr>
          <p:spPr>
            <a:xfrm>
              <a:off x="881157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8"/>
            <p:cNvSpPr/>
            <p:nvPr/>
          </p:nvSpPr>
          <p:spPr>
            <a:xfrm>
              <a:off x="882127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8"/>
            <p:cNvSpPr/>
            <p:nvPr/>
          </p:nvSpPr>
          <p:spPr>
            <a:xfrm>
              <a:off x="8831550" y="1190400"/>
              <a:ext cx="2875" cy="26250"/>
            </a:xfrm>
            <a:custGeom>
              <a:rect b="b" l="l" r="r" t="t"/>
              <a:pathLst>
                <a:path extrusionOk="0" h="1050" w="115">
                  <a:moveTo>
                    <a:pt x="1" y="0"/>
                  </a:moveTo>
                  <a:lnTo>
                    <a:pt x="1" y="1050"/>
                  </a:lnTo>
                  <a:lnTo>
                    <a:pt x="115" y="105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8"/>
            <p:cNvSpPr/>
            <p:nvPr/>
          </p:nvSpPr>
          <p:spPr>
            <a:xfrm>
              <a:off x="8663225" y="129822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8"/>
            <p:cNvSpPr/>
            <p:nvPr/>
          </p:nvSpPr>
          <p:spPr>
            <a:xfrm>
              <a:off x="8673475" y="12879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8"/>
            <p:cNvSpPr/>
            <p:nvPr/>
          </p:nvSpPr>
          <p:spPr>
            <a:xfrm>
              <a:off x="8683200" y="1298225"/>
              <a:ext cx="3425" cy="30850"/>
            </a:xfrm>
            <a:custGeom>
              <a:rect b="b" l="l" r="r" t="t"/>
              <a:pathLst>
                <a:path extrusionOk="0" h="1234" w="137">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8"/>
            <p:cNvSpPr/>
            <p:nvPr/>
          </p:nvSpPr>
          <p:spPr>
            <a:xfrm>
              <a:off x="8693450" y="12879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8"/>
            <p:cNvSpPr/>
            <p:nvPr/>
          </p:nvSpPr>
          <p:spPr>
            <a:xfrm>
              <a:off x="8703150" y="129537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8"/>
            <p:cNvSpPr/>
            <p:nvPr/>
          </p:nvSpPr>
          <p:spPr>
            <a:xfrm>
              <a:off x="8712850"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8"/>
            <p:cNvSpPr/>
            <p:nvPr/>
          </p:nvSpPr>
          <p:spPr>
            <a:xfrm>
              <a:off x="8723125" y="12953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8"/>
            <p:cNvSpPr/>
            <p:nvPr/>
          </p:nvSpPr>
          <p:spPr>
            <a:xfrm>
              <a:off x="8732825"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8"/>
            <p:cNvSpPr/>
            <p:nvPr/>
          </p:nvSpPr>
          <p:spPr>
            <a:xfrm>
              <a:off x="8743100" y="1295375"/>
              <a:ext cx="4025" cy="34275"/>
            </a:xfrm>
            <a:custGeom>
              <a:rect b="b" l="l" r="r" t="t"/>
              <a:pathLst>
                <a:path extrusionOk="0" h="1371" w="161">
                  <a:moveTo>
                    <a:pt x="1" y="1"/>
                  </a:moveTo>
                  <a:lnTo>
                    <a:pt x="1"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8"/>
            <p:cNvSpPr/>
            <p:nvPr/>
          </p:nvSpPr>
          <p:spPr>
            <a:xfrm>
              <a:off x="8752800" y="130052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8"/>
            <p:cNvSpPr/>
            <p:nvPr/>
          </p:nvSpPr>
          <p:spPr>
            <a:xfrm>
              <a:off x="8762500"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8"/>
            <p:cNvSpPr/>
            <p:nvPr/>
          </p:nvSpPr>
          <p:spPr>
            <a:xfrm>
              <a:off x="8772775" y="12879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8"/>
            <p:cNvSpPr/>
            <p:nvPr/>
          </p:nvSpPr>
          <p:spPr>
            <a:xfrm>
              <a:off x="8782475"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8"/>
            <p:cNvSpPr/>
            <p:nvPr/>
          </p:nvSpPr>
          <p:spPr>
            <a:xfrm>
              <a:off x="8792750" y="1287975"/>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8"/>
            <p:cNvSpPr/>
            <p:nvPr/>
          </p:nvSpPr>
          <p:spPr>
            <a:xfrm>
              <a:off x="8802450" y="1295375"/>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8"/>
            <p:cNvSpPr/>
            <p:nvPr/>
          </p:nvSpPr>
          <p:spPr>
            <a:xfrm>
              <a:off x="8812725" y="1302225"/>
              <a:ext cx="2875" cy="22850"/>
            </a:xfrm>
            <a:custGeom>
              <a:rect b="b" l="l" r="r" t="t"/>
              <a:pathLst>
                <a:path extrusionOk="0" h="914" w="115">
                  <a:moveTo>
                    <a:pt x="0" y="1"/>
                  </a:moveTo>
                  <a:lnTo>
                    <a:pt x="0" y="914"/>
                  </a:lnTo>
                  <a:lnTo>
                    <a:pt x="114" y="91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8"/>
            <p:cNvSpPr/>
            <p:nvPr/>
          </p:nvSpPr>
          <p:spPr>
            <a:xfrm>
              <a:off x="8822425"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8"/>
            <p:cNvSpPr/>
            <p:nvPr/>
          </p:nvSpPr>
          <p:spPr>
            <a:xfrm>
              <a:off x="8832125" y="130222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8"/>
            <p:cNvSpPr/>
            <p:nvPr/>
          </p:nvSpPr>
          <p:spPr>
            <a:xfrm>
              <a:off x="8842400"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8"/>
            <p:cNvSpPr/>
            <p:nvPr/>
          </p:nvSpPr>
          <p:spPr>
            <a:xfrm>
              <a:off x="8852100" y="130052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8"/>
            <p:cNvSpPr/>
            <p:nvPr/>
          </p:nvSpPr>
          <p:spPr>
            <a:xfrm>
              <a:off x="87254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8"/>
            <p:cNvSpPr/>
            <p:nvPr/>
          </p:nvSpPr>
          <p:spPr>
            <a:xfrm>
              <a:off x="8714575" y="122577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8"/>
            <p:cNvSpPr/>
            <p:nvPr/>
          </p:nvSpPr>
          <p:spPr>
            <a:xfrm>
              <a:off x="87054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8"/>
            <p:cNvSpPr/>
            <p:nvPr/>
          </p:nvSpPr>
          <p:spPr>
            <a:xfrm>
              <a:off x="8694600"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8"/>
            <p:cNvSpPr/>
            <p:nvPr/>
          </p:nvSpPr>
          <p:spPr>
            <a:xfrm>
              <a:off x="8686050" y="1230325"/>
              <a:ext cx="2875" cy="34850"/>
            </a:xfrm>
            <a:custGeom>
              <a:rect b="b" l="l" r="r" t="t"/>
              <a:pathLst>
                <a:path extrusionOk="0" h="1394" w="115">
                  <a:moveTo>
                    <a:pt x="0" y="1"/>
                  </a:moveTo>
                  <a:lnTo>
                    <a:pt x="0" y="1393"/>
                  </a:lnTo>
                  <a:lnTo>
                    <a:pt x="114" y="139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8"/>
            <p:cNvSpPr/>
            <p:nvPr/>
          </p:nvSpPr>
          <p:spPr>
            <a:xfrm>
              <a:off x="8675775"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8"/>
            <p:cNvSpPr/>
            <p:nvPr/>
          </p:nvSpPr>
          <p:spPr>
            <a:xfrm>
              <a:off x="866492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8"/>
            <p:cNvSpPr/>
            <p:nvPr/>
          </p:nvSpPr>
          <p:spPr>
            <a:xfrm>
              <a:off x="8655800"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8"/>
            <p:cNvSpPr/>
            <p:nvPr/>
          </p:nvSpPr>
          <p:spPr>
            <a:xfrm>
              <a:off x="8644950"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8"/>
            <p:cNvSpPr/>
            <p:nvPr/>
          </p:nvSpPr>
          <p:spPr>
            <a:xfrm>
              <a:off x="8636400" y="1234325"/>
              <a:ext cx="2875" cy="26275"/>
            </a:xfrm>
            <a:custGeom>
              <a:rect b="b" l="l" r="r" t="t"/>
              <a:pathLst>
                <a:path extrusionOk="0" h="1051" w="115">
                  <a:moveTo>
                    <a:pt x="0" y="1"/>
                  </a:moveTo>
                  <a:lnTo>
                    <a:pt x="0" y="1051"/>
                  </a:lnTo>
                  <a:lnTo>
                    <a:pt x="114" y="105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8"/>
            <p:cNvSpPr/>
            <p:nvPr/>
          </p:nvSpPr>
          <p:spPr>
            <a:xfrm>
              <a:off x="86261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8"/>
            <p:cNvSpPr/>
            <p:nvPr/>
          </p:nvSpPr>
          <p:spPr>
            <a:xfrm>
              <a:off x="8615275"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8"/>
            <p:cNvSpPr/>
            <p:nvPr/>
          </p:nvSpPr>
          <p:spPr>
            <a:xfrm>
              <a:off x="8606150"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8"/>
            <p:cNvSpPr/>
            <p:nvPr/>
          </p:nvSpPr>
          <p:spPr>
            <a:xfrm>
              <a:off x="8595300" y="12257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8"/>
            <p:cNvSpPr/>
            <p:nvPr/>
          </p:nvSpPr>
          <p:spPr>
            <a:xfrm>
              <a:off x="8586175"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8"/>
            <p:cNvSpPr/>
            <p:nvPr/>
          </p:nvSpPr>
          <p:spPr>
            <a:xfrm>
              <a:off x="857647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8"/>
            <p:cNvSpPr/>
            <p:nvPr/>
          </p:nvSpPr>
          <p:spPr>
            <a:xfrm>
              <a:off x="8565625" y="1230900"/>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8"/>
            <p:cNvSpPr/>
            <p:nvPr/>
          </p:nvSpPr>
          <p:spPr>
            <a:xfrm>
              <a:off x="85565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8"/>
            <p:cNvSpPr/>
            <p:nvPr/>
          </p:nvSpPr>
          <p:spPr>
            <a:xfrm>
              <a:off x="8545675"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8"/>
            <p:cNvSpPr/>
            <p:nvPr/>
          </p:nvSpPr>
          <p:spPr>
            <a:xfrm>
              <a:off x="8536525"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8"/>
            <p:cNvSpPr/>
            <p:nvPr/>
          </p:nvSpPr>
          <p:spPr>
            <a:xfrm>
              <a:off x="844237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8"/>
            <p:cNvSpPr/>
            <p:nvPr/>
          </p:nvSpPr>
          <p:spPr>
            <a:xfrm>
              <a:off x="8433250" y="1234325"/>
              <a:ext cx="3450" cy="26275"/>
            </a:xfrm>
            <a:custGeom>
              <a:rect b="b" l="l" r="r" t="t"/>
              <a:pathLst>
                <a:path extrusionOk="0" h="1051" w="138">
                  <a:moveTo>
                    <a:pt x="1" y="1"/>
                  </a:moveTo>
                  <a:lnTo>
                    <a:pt x="1" y="1051"/>
                  </a:lnTo>
                  <a:lnTo>
                    <a:pt x="137" y="105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8"/>
            <p:cNvSpPr/>
            <p:nvPr/>
          </p:nvSpPr>
          <p:spPr>
            <a:xfrm>
              <a:off x="84235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8"/>
            <p:cNvSpPr/>
            <p:nvPr/>
          </p:nvSpPr>
          <p:spPr>
            <a:xfrm>
              <a:off x="8412700"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8"/>
            <p:cNvSpPr/>
            <p:nvPr/>
          </p:nvSpPr>
          <p:spPr>
            <a:xfrm>
              <a:off x="8403575"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8"/>
            <p:cNvSpPr/>
            <p:nvPr/>
          </p:nvSpPr>
          <p:spPr>
            <a:xfrm>
              <a:off x="8392725"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8"/>
            <p:cNvSpPr/>
            <p:nvPr/>
          </p:nvSpPr>
          <p:spPr>
            <a:xfrm>
              <a:off x="8383600"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8"/>
            <p:cNvSpPr/>
            <p:nvPr/>
          </p:nvSpPr>
          <p:spPr>
            <a:xfrm>
              <a:off x="83739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8"/>
            <p:cNvSpPr/>
            <p:nvPr/>
          </p:nvSpPr>
          <p:spPr>
            <a:xfrm>
              <a:off x="8362500"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8"/>
            <p:cNvSpPr/>
            <p:nvPr/>
          </p:nvSpPr>
          <p:spPr>
            <a:xfrm>
              <a:off x="835392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8"/>
            <p:cNvSpPr/>
            <p:nvPr/>
          </p:nvSpPr>
          <p:spPr>
            <a:xfrm>
              <a:off x="8343100" y="1230900"/>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8"/>
            <p:cNvSpPr/>
            <p:nvPr/>
          </p:nvSpPr>
          <p:spPr>
            <a:xfrm>
              <a:off x="8333950"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7" name="Google Shape;2107;p18"/>
          <p:cNvSpPr txBox="1"/>
          <p:nvPr>
            <p:ph type="title"/>
          </p:nvPr>
        </p:nvSpPr>
        <p:spPr>
          <a:xfrm>
            <a:off x="720000" y="418525"/>
            <a:ext cx="7704000" cy="5727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108" name="Google Shape;2108;p18"/>
          <p:cNvSpPr txBox="1"/>
          <p:nvPr>
            <p:ph idx="1" type="subTitle"/>
          </p:nvPr>
        </p:nvSpPr>
        <p:spPr>
          <a:xfrm>
            <a:off x="1603800" y="3525305"/>
            <a:ext cx="2132700" cy="419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109" name="Google Shape;2109;p18"/>
          <p:cNvSpPr txBox="1"/>
          <p:nvPr>
            <p:ph idx="2" type="subTitle"/>
          </p:nvPr>
        </p:nvSpPr>
        <p:spPr>
          <a:xfrm>
            <a:off x="1603800" y="3945003"/>
            <a:ext cx="21327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110" name="Google Shape;2110;p18"/>
          <p:cNvSpPr txBox="1"/>
          <p:nvPr>
            <p:ph idx="3" type="subTitle"/>
          </p:nvPr>
        </p:nvSpPr>
        <p:spPr>
          <a:xfrm>
            <a:off x="6291300" y="3525305"/>
            <a:ext cx="2132700" cy="419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111" name="Google Shape;2111;p18"/>
          <p:cNvSpPr txBox="1"/>
          <p:nvPr>
            <p:ph idx="4" type="subTitle"/>
          </p:nvPr>
        </p:nvSpPr>
        <p:spPr>
          <a:xfrm>
            <a:off x="6291300" y="3945003"/>
            <a:ext cx="21327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112" name="Google Shape;2112;p18"/>
          <p:cNvSpPr txBox="1"/>
          <p:nvPr>
            <p:ph idx="5" type="subTitle"/>
          </p:nvPr>
        </p:nvSpPr>
        <p:spPr>
          <a:xfrm>
            <a:off x="1603800" y="1762075"/>
            <a:ext cx="2132700" cy="419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113" name="Google Shape;2113;p18"/>
          <p:cNvSpPr txBox="1"/>
          <p:nvPr>
            <p:ph idx="6" type="subTitle"/>
          </p:nvPr>
        </p:nvSpPr>
        <p:spPr>
          <a:xfrm>
            <a:off x="1603800" y="2181698"/>
            <a:ext cx="21327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114" name="Google Shape;2114;p18"/>
          <p:cNvSpPr txBox="1"/>
          <p:nvPr>
            <p:ph idx="7" type="subTitle"/>
          </p:nvPr>
        </p:nvSpPr>
        <p:spPr>
          <a:xfrm>
            <a:off x="6291300" y="1762075"/>
            <a:ext cx="2132700" cy="419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115" name="Google Shape;2115;p18"/>
          <p:cNvSpPr txBox="1"/>
          <p:nvPr>
            <p:ph idx="8" type="subTitle"/>
          </p:nvPr>
        </p:nvSpPr>
        <p:spPr>
          <a:xfrm>
            <a:off x="6291300" y="2181698"/>
            <a:ext cx="21327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116" name="Shape 2116"/>
        <p:cNvGrpSpPr/>
        <p:nvPr/>
      </p:nvGrpSpPr>
      <p:grpSpPr>
        <a:xfrm>
          <a:off x="0" y="0"/>
          <a:ext cx="0" cy="0"/>
          <a:chOff x="0" y="0"/>
          <a:chExt cx="0" cy="0"/>
        </a:xfrm>
      </p:grpSpPr>
      <p:grpSp>
        <p:nvGrpSpPr>
          <p:cNvPr id="2117" name="Google Shape;2117;p19"/>
          <p:cNvGrpSpPr/>
          <p:nvPr/>
        </p:nvGrpSpPr>
        <p:grpSpPr>
          <a:xfrm>
            <a:off x="-1974538" y="1194366"/>
            <a:ext cx="11856973" cy="3949123"/>
            <a:chOff x="-1895475" y="2684875"/>
            <a:chExt cx="9813750" cy="3268600"/>
          </a:xfrm>
        </p:grpSpPr>
        <p:sp>
          <p:nvSpPr>
            <p:cNvPr id="2118" name="Google Shape;2118;p19"/>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9"/>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9"/>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9"/>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9"/>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9"/>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9"/>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9"/>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9"/>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9"/>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9"/>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9"/>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9"/>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9"/>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9"/>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9"/>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9"/>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9"/>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9"/>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9"/>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9"/>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9"/>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19"/>
          <p:cNvGrpSpPr/>
          <p:nvPr/>
        </p:nvGrpSpPr>
        <p:grpSpPr>
          <a:xfrm>
            <a:off x="130100" y="231222"/>
            <a:ext cx="8349741" cy="4845464"/>
            <a:chOff x="3723896" y="3205574"/>
            <a:chExt cx="3205152" cy="1859992"/>
          </a:xfrm>
        </p:grpSpPr>
        <p:sp>
          <p:nvSpPr>
            <p:cNvPr id="2153" name="Google Shape;2153;p19"/>
            <p:cNvSpPr/>
            <p:nvPr/>
          </p:nvSpPr>
          <p:spPr>
            <a:xfrm>
              <a:off x="6903348"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9"/>
            <p:cNvSpPr/>
            <p:nvPr/>
          </p:nvSpPr>
          <p:spPr>
            <a:xfrm>
              <a:off x="4103159" y="4902359"/>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9"/>
            <p:cNvSpPr/>
            <p:nvPr/>
          </p:nvSpPr>
          <p:spPr>
            <a:xfrm>
              <a:off x="465596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9"/>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9"/>
            <p:cNvSpPr/>
            <p:nvPr/>
          </p:nvSpPr>
          <p:spPr>
            <a:xfrm>
              <a:off x="6750033" y="3263102"/>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9"/>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19"/>
          <p:cNvGrpSpPr/>
          <p:nvPr/>
        </p:nvGrpSpPr>
        <p:grpSpPr>
          <a:xfrm>
            <a:off x="8625536" y="540004"/>
            <a:ext cx="295201" cy="1173378"/>
            <a:chOff x="6860300" y="2466325"/>
            <a:chExt cx="365800" cy="1454000"/>
          </a:xfrm>
        </p:grpSpPr>
        <p:sp>
          <p:nvSpPr>
            <p:cNvPr id="2160" name="Google Shape;2160;p19"/>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9"/>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9"/>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9"/>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9"/>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9"/>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9"/>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9"/>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9"/>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9"/>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9"/>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9"/>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9"/>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9"/>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9"/>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9"/>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9"/>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9"/>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9"/>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9"/>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9"/>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9"/>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9"/>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9"/>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9"/>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9"/>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9"/>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9"/>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9"/>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9"/>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9"/>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9"/>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9"/>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9"/>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9"/>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9"/>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9"/>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9"/>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9"/>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9"/>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9"/>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9"/>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9"/>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9"/>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9"/>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9"/>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9"/>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9"/>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3" name="Google Shape;2213;p19"/>
          <p:cNvSpPr txBox="1"/>
          <p:nvPr>
            <p:ph type="title"/>
          </p:nvPr>
        </p:nvSpPr>
        <p:spPr>
          <a:xfrm>
            <a:off x="720000" y="418525"/>
            <a:ext cx="7704000" cy="5727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214" name="Google Shape;2214;p19"/>
          <p:cNvSpPr txBox="1"/>
          <p:nvPr>
            <p:ph idx="1" type="subTitle"/>
          </p:nvPr>
        </p:nvSpPr>
        <p:spPr>
          <a:xfrm>
            <a:off x="720000" y="3591600"/>
            <a:ext cx="19983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215" name="Google Shape;2215;p19"/>
          <p:cNvSpPr txBox="1"/>
          <p:nvPr>
            <p:ph idx="2" type="subTitle"/>
          </p:nvPr>
        </p:nvSpPr>
        <p:spPr>
          <a:xfrm>
            <a:off x="720000" y="3994500"/>
            <a:ext cx="1998300" cy="6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16" name="Google Shape;2216;p19"/>
          <p:cNvSpPr txBox="1"/>
          <p:nvPr>
            <p:ph idx="3" type="subTitle"/>
          </p:nvPr>
        </p:nvSpPr>
        <p:spPr>
          <a:xfrm>
            <a:off x="3572850" y="3591600"/>
            <a:ext cx="19983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217" name="Google Shape;2217;p19"/>
          <p:cNvSpPr txBox="1"/>
          <p:nvPr>
            <p:ph idx="4" type="subTitle"/>
          </p:nvPr>
        </p:nvSpPr>
        <p:spPr>
          <a:xfrm>
            <a:off x="3572850" y="3994500"/>
            <a:ext cx="1998300" cy="6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18" name="Google Shape;2218;p19"/>
          <p:cNvSpPr txBox="1"/>
          <p:nvPr>
            <p:ph idx="5" type="subTitle"/>
          </p:nvPr>
        </p:nvSpPr>
        <p:spPr>
          <a:xfrm>
            <a:off x="6425700" y="3591600"/>
            <a:ext cx="19983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219" name="Google Shape;2219;p19"/>
          <p:cNvSpPr txBox="1"/>
          <p:nvPr>
            <p:ph idx="6" type="subTitle"/>
          </p:nvPr>
        </p:nvSpPr>
        <p:spPr>
          <a:xfrm>
            <a:off x="6425700" y="3994500"/>
            <a:ext cx="1998300" cy="6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20" name="Google Shape;2220;p19"/>
          <p:cNvSpPr txBox="1"/>
          <p:nvPr>
            <p:ph idx="7" type="subTitle"/>
          </p:nvPr>
        </p:nvSpPr>
        <p:spPr>
          <a:xfrm>
            <a:off x="720000" y="1827600"/>
            <a:ext cx="19983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221" name="Google Shape;2221;p19"/>
          <p:cNvSpPr txBox="1"/>
          <p:nvPr>
            <p:ph idx="8" type="subTitle"/>
          </p:nvPr>
        </p:nvSpPr>
        <p:spPr>
          <a:xfrm>
            <a:off x="720000" y="2230500"/>
            <a:ext cx="1998300" cy="6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22" name="Google Shape;2222;p19"/>
          <p:cNvSpPr txBox="1"/>
          <p:nvPr>
            <p:ph idx="9" type="subTitle"/>
          </p:nvPr>
        </p:nvSpPr>
        <p:spPr>
          <a:xfrm>
            <a:off x="3572850" y="1827600"/>
            <a:ext cx="19983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223" name="Google Shape;2223;p19"/>
          <p:cNvSpPr txBox="1"/>
          <p:nvPr>
            <p:ph idx="13" type="subTitle"/>
          </p:nvPr>
        </p:nvSpPr>
        <p:spPr>
          <a:xfrm>
            <a:off x="3572850" y="2230500"/>
            <a:ext cx="1998300" cy="6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24" name="Google Shape;2224;p19"/>
          <p:cNvSpPr txBox="1"/>
          <p:nvPr>
            <p:ph idx="14" type="subTitle"/>
          </p:nvPr>
        </p:nvSpPr>
        <p:spPr>
          <a:xfrm>
            <a:off x="6425700" y="1827600"/>
            <a:ext cx="19983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2225" name="Google Shape;2225;p19"/>
          <p:cNvSpPr txBox="1"/>
          <p:nvPr>
            <p:ph idx="15" type="subTitle"/>
          </p:nvPr>
        </p:nvSpPr>
        <p:spPr>
          <a:xfrm>
            <a:off x="6425700" y="2230500"/>
            <a:ext cx="1998300" cy="609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7">
    <p:spTree>
      <p:nvGrpSpPr>
        <p:cNvPr id="2226" name="Shape 2226"/>
        <p:cNvGrpSpPr/>
        <p:nvPr/>
      </p:nvGrpSpPr>
      <p:grpSpPr>
        <a:xfrm>
          <a:off x="0" y="0"/>
          <a:ext cx="0" cy="0"/>
          <a:chOff x="0" y="0"/>
          <a:chExt cx="0" cy="0"/>
        </a:xfrm>
      </p:grpSpPr>
      <p:grpSp>
        <p:nvGrpSpPr>
          <p:cNvPr id="2227" name="Google Shape;2227;p20"/>
          <p:cNvGrpSpPr/>
          <p:nvPr/>
        </p:nvGrpSpPr>
        <p:grpSpPr>
          <a:xfrm>
            <a:off x="-1974538" y="1194366"/>
            <a:ext cx="11856973" cy="3949123"/>
            <a:chOff x="-1895475" y="2684875"/>
            <a:chExt cx="9813750" cy="3268600"/>
          </a:xfrm>
        </p:grpSpPr>
        <p:sp>
          <p:nvSpPr>
            <p:cNvPr id="2228" name="Google Shape;2228;p20"/>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0"/>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0"/>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0"/>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0"/>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0"/>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0"/>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0"/>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0"/>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0"/>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0"/>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0"/>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0"/>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0"/>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0"/>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0"/>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0"/>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0"/>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0"/>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0"/>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0"/>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0"/>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0"/>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0"/>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0"/>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0"/>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0"/>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0"/>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0"/>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0"/>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0"/>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20"/>
          <p:cNvGrpSpPr/>
          <p:nvPr/>
        </p:nvGrpSpPr>
        <p:grpSpPr>
          <a:xfrm>
            <a:off x="130100" y="231222"/>
            <a:ext cx="8839635" cy="4845464"/>
            <a:chOff x="3723896" y="3205574"/>
            <a:chExt cx="3393204" cy="1859992"/>
          </a:xfrm>
        </p:grpSpPr>
        <p:sp>
          <p:nvSpPr>
            <p:cNvPr id="2263" name="Google Shape;2263;p20"/>
            <p:cNvSpPr/>
            <p:nvPr/>
          </p:nvSpPr>
          <p:spPr>
            <a:xfrm>
              <a:off x="6903348"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0"/>
            <p:cNvSpPr/>
            <p:nvPr/>
          </p:nvSpPr>
          <p:spPr>
            <a:xfrm>
              <a:off x="4103159" y="4902359"/>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0"/>
            <p:cNvSpPr/>
            <p:nvPr/>
          </p:nvSpPr>
          <p:spPr>
            <a:xfrm>
              <a:off x="465596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0"/>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0"/>
            <p:cNvSpPr/>
            <p:nvPr/>
          </p:nvSpPr>
          <p:spPr>
            <a:xfrm>
              <a:off x="6750033" y="3263102"/>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0"/>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0"/>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0" name="Google Shape;2270;p20"/>
          <p:cNvSpPr txBox="1"/>
          <p:nvPr>
            <p:ph type="title"/>
          </p:nvPr>
        </p:nvSpPr>
        <p:spPr>
          <a:xfrm>
            <a:off x="720000" y="418525"/>
            <a:ext cx="7704000" cy="5727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grpSp>
        <p:nvGrpSpPr>
          <p:cNvPr id="115" name="Google Shape;115;p3"/>
          <p:cNvGrpSpPr/>
          <p:nvPr/>
        </p:nvGrpSpPr>
        <p:grpSpPr>
          <a:xfrm rot="10800000">
            <a:off x="-1043488" y="2202143"/>
            <a:ext cx="11856973" cy="3949123"/>
            <a:chOff x="-1895475" y="2684875"/>
            <a:chExt cx="9813750" cy="3268600"/>
          </a:xfrm>
        </p:grpSpPr>
        <p:sp>
          <p:nvSpPr>
            <p:cNvPr id="116" name="Google Shape;116;p3"/>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3"/>
          <p:cNvGrpSpPr/>
          <p:nvPr/>
        </p:nvGrpSpPr>
        <p:grpSpPr>
          <a:xfrm>
            <a:off x="380450" y="3097413"/>
            <a:ext cx="2870775" cy="1500388"/>
            <a:chOff x="380450" y="3097413"/>
            <a:chExt cx="2870775" cy="1500388"/>
          </a:xfrm>
        </p:grpSpPr>
        <p:grpSp>
          <p:nvGrpSpPr>
            <p:cNvPr id="151" name="Google Shape;151;p3"/>
            <p:cNvGrpSpPr/>
            <p:nvPr/>
          </p:nvGrpSpPr>
          <p:grpSpPr>
            <a:xfrm flipH="1">
              <a:off x="1003325" y="3435363"/>
              <a:ext cx="2247900" cy="1162438"/>
              <a:chOff x="6722300" y="92425"/>
              <a:chExt cx="2247900" cy="1162438"/>
            </a:xfrm>
          </p:grpSpPr>
          <p:sp>
            <p:nvSpPr>
              <p:cNvPr id="152" name="Google Shape;152;p3"/>
              <p:cNvSpPr/>
              <p:nvPr/>
            </p:nvSpPr>
            <p:spPr>
              <a:xfrm>
                <a:off x="7710875" y="1033700"/>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6813525" y="924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7782100" y="15757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7408100" y="75945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8331550" y="5352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8931800" y="69530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6722300" y="1000163"/>
                <a:ext cx="254700" cy="2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3"/>
            <p:cNvSpPr/>
            <p:nvPr/>
          </p:nvSpPr>
          <p:spPr>
            <a:xfrm flipH="1">
              <a:off x="380450" y="3576550"/>
              <a:ext cx="254700" cy="2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flipH="1">
              <a:off x="1802425" y="3097413"/>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3"/>
          <p:cNvSpPr/>
          <p:nvPr/>
        </p:nvSpPr>
        <p:spPr>
          <a:xfrm flipH="1" rot="10800000">
            <a:off x="-686835" y="-945144"/>
            <a:ext cx="1971290" cy="1972032"/>
          </a:xfrm>
          <a:custGeom>
            <a:rect b="b" l="l" r="r" t="t"/>
            <a:pathLst>
              <a:path extrusionOk="0" h="61082" w="61059">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3"/>
          <p:cNvGrpSpPr/>
          <p:nvPr/>
        </p:nvGrpSpPr>
        <p:grpSpPr>
          <a:xfrm>
            <a:off x="719989" y="349919"/>
            <a:ext cx="1194822" cy="399922"/>
            <a:chOff x="8432675" y="2101675"/>
            <a:chExt cx="567800" cy="190050"/>
          </a:xfrm>
        </p:grpSpPr>
        <p:sp>
          <p:nvSpPr>
            <p:cNvPr id="163" name="Google Shape;163;p3"/>
            <p:cNvSpPr/>
            <p:nvPr/>
          </p:nvSpPr>
          <p:spPr>
            <a:xfrm>
              <a:off x="8551950" y="2111375"/>
              <a:ext cx="2875" cy="30850"/>
            </a:xfrm>
            <a:custGeom>
              <a:rect b="b" l="l" r="r" t="t"/>
              <a:pathLst>
                <a:path extrusionOk="0" h="1234" w="115">
                  <a:moveTo>
                    <a:pt x="0" y="1"/>
                  </a:moveTo>
                  <a:lnTo>
                    <a:pt x="0" y="1234"/>
                  </a:lnTo>
                  <a:lnTo>
                    <a:pt x="114" y="123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8561650"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8571350" y="211137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8581625"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8591325" y="2108525"/>
              <a:ext cx="3450" cy="35425"/>
            </a:xfrm>
            <a:custGeom>
              <a:rect b="b" l="l" r="r" t="t"/>
              <a:pathLst>
                <a:path extrusionOk="0" h="1417" w="138">
                  <a:moveTo>
                    <a:pt x="0" y="1"/>
                  </a:moveTo>
                  <a:lnTo>
                    <a:pt x="0" y="1416"/>
                  </a:lnTo>
                  <a:lnTo>
                    <a:pt x="137" y="1416"/>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860157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8611300" y="210852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8621550" y="2115950"/>
              <a:ext cx="2875" cy="22850"/>
            </a:xfrm>
            <a:custGeom>
              <a:rect b="b" l="l" r="r" t="t"/>
              <a:pathLst>
                <a:path extrusionOk="0" h="914" w="115">
                  <a:moveTo>
                    <a:pt x="1" y="1"/>
                  </a:moveTo>
                  <a:lnTo>
                    <a:pt x="1" y="914"/>
                  </a:lnTo>
                  <a:lnTo>
                    <a:pt x="115" y="91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8631250" y="210852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8640950" y="211367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8651225"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8660925"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8671200" y="2111375"/>
              <a:ext cx="2875" cy="30850"/>
            </a:xfrm>
            <a:custGeom>
              <a:rect b="b" l="l" r="r" t="t"/>
              <a:pathLst>
                <a:path extrusionOk="0" h="1234" w="115">
                  <a:moveTo>
                    <a:pt x="1" y="1"/>
                  </a:moveTo>
                  <a:lnTo>
                    <a:pt x="1" y="1234"/>
                  </a:lnTo>
                  <a:lnTo>
                    <a:pt x="115" y="123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8680900"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8690600" y="2108525"/>
              <a:ext cx="3450" cy="35425"/>
            </a:xfrm>
            <a:custGeom>
              <a:rect b="b" l="l" r="r" t="t"/>
              <a:pathLst>
                <a:path extrusionOk="0" h="1417" w="138">
                  <a:moveTo>
                    <a:pt x="1" y="1"/>
                  </a:moveTo>
                  <a:lnTo>
                    <a:pt x="1" y="1416"/>
                  </a:lnTo>
                  <a:lnTo>
                    <a:pt x="138" y="1416"/>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870087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8710575"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8720850" y="211595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8730550"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8740825" y="2113675"/>
              <a:ext cx="2875" cy="25700"/>
            </a:xfrm>
            <a:custGeom>
              <a:rect b="b" l="l" r="r" t="t"/>
              <a:pathLst>
                <a:path extrusionOk="0" h="1028" w="115">
                  <a:moveTo>
                    <a:pt x="0" y="0"/>
                  </a:moveTo>
                  <a:lnTo>
                    <a:pt x="0" y="1027"/>
                  </a:lnTo>
                  <a:lnTo>
                    <a:pt x="114" y="1027"/>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8754525" y="211137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8764225"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8774500" y="2111375"/>
              <a:ext cx="2875" cy="30850"/>
            </a:xfrm>
            <a:custGeom>
              <a:rect b="b" l="l" r="r" t="t"/>
              <a:pathLst>
                <a:path extrusionOk="0" h="1234" w="115">
                  <a:moveTo>
                    <a:pt x="0" y="1"/>
                  </a:moveTo>
                  <a:lnTo>
                    <a:pt x="0" y="1234"/>
                  </a:lnTo>
                  <a:lnTo>
                    <a:pt x="114" y="123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8784200"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8793900" y="2108525"/>
              <a:ext cx="3450" cy="35425"/>
            </a:xfrm>
            <a:custGeom>
              <a:rect b="b" l="l" r="r" t="t"/>
              <a:pathLst>
                <a:path extrusionOk="0" h="1417" w="138">
                  <a:moveTo>
                    <a:pt x="0" y="1"/>
                  </a:moveTo>
                  <a:lnTo>
                    <a:pt x="0" y="1416"/>
                  </a:lnTo>
                  <a:lnTo>
                    <a:pt x="137" y="1416"/>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8804150"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8813850" y="210852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882412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8833825"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8844100" y="2113675"/>
              <a:ext cx="2875" cy="25700"/>
            </a:xfrm>
            <a:custGeom>
              <a:rect b="b" l="l" r="r" t="t"/>
              <a:pathLst>
                <a:path extrusionOk="0" h="1028" w="115">
                  <a:moveTo>
                    <a:pt x="1" y="0"/>
                  </a:moveTo>
                  <a:lnTo>
                    <a:pt x="1" y="1027"/>
                  </a:lnTo>
                  <a:lnTo>
                    <a:pt x="115" y="1027"/>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8853800"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8863500"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8873775"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8883475"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8893750" y="2108525"/>
              <a:ext cx="2875" cy="35425"/>
            </a:xfrm>
            <a:custGeom>
              <a:rect b="b" l="l" r="r" t="t"/>
              <a:pathLst>
                <a:path extrusionOk="0" h="1417" w="115">
                  <a:moveTo>
                    <a:pt x="1" y="1"/>
                  </a:moveTo>
                  <a:lnTo>
                    <a:pt x="1" y="1416"/>
                  </a:lnTo>
                  <a:lnTo>
                    <a:pt x="115" y="1416"/>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8903450"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8913150"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8923425" y="211595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8933125" y="2108525"/>
              <a:ext cx="4600" cy="34275"/>
            </a:xfrm>
            <a:custGeom>
              <a:rect b="b" l="l" r="r" t="t"/>
              <a:pathLst>
                <a:path extrusionOk="0" h="1371" w="184">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8943400" y="211367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8605575" y="215875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8615275" y="21484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8625550" y="215875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8635250" y="21484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8645525" y="2155900"/>
              <a:ext cx="2875" cy="34825"/>
            </a:xfrm>
            <a:custGeom>
              <a:rect b="b" l="l" r="r" t="t"/>
              <a:pathLst>
                <a:path extrusionOk="0" h="1393" w="115">
                  <a:moveTo>
                    <a:pt x="1" y="0"/>
                  </a:moveTo>
                  <a:lnTo>
                    <a:pt x="1" y="1393"/>
                  </a:lnTo>
                  <a:lnTo>
                    <a:pt x="115" y="139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8655225" y="21627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8664925" y="2155325"/>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8675200"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8684900" y="2155325"/>
              <a:ext cx="4600" cy="34825"/>
            </a:xfrm>
            <a:custGeom>
              <a:rect b="b" l="l" r="r" t="t"/>
              <a:pathLst>
                <a:path extrusionOk="0" h="1393" w="184">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8695175" y="216102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8704875"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8715150" y="2148475"/>
              <a:ext cx="4000" cy="46825"/>
            </a:xfrm>
            <a:custGeom>
              <a:rect b="b" l="l" r="r" t="t"/>
              <a:pathLst>
                <a:path extrusionOk="0" h="1873" w="160">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8724850"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8734550" y="21484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8744825" y="215590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8754525"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8764800" y="2155325"/>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8774500" y="2162750"/>
              <a:ext cx="3425" cy="22850"/>
            </a:xfrm>
            <a:custGeom>
              <a:rect b="b" l="l" r="r" t="t"/>
              <a:pathLst>
                <a:path extrusionOk="0" h="914" w="137">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8784200" y="2155325"/>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8794450" y="216102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8888050" y="2155325"/>
              <a:ext cx="4025" cy="34825"/>
            </a:xfrm>
            <a:custGeom>
              <a:rect b="b" l="l" r="r" t="t"/>
              <a:pathLst>
                <a:path extrusionOk="0" h="1393" w="161">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8897750" y="216102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8907450"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8917725" y="21484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8927425"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8937700" y="2148475"/>
              <a:ext cx="4000" cy="46825"/>
            </a:xfrm>
            <a:custGeom>
              <a:rect b="b" l="l" r="r" t="t"/>
              <a:pathLst>
                <a:path extrusionOk="0" h="1873" w="160">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8947400" y="215590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8957100"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8967375" y="2155325"/>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8977075" y="2162750"/>
              <a:ext cx="3425" cy="22850"/>
            </a:xfrm>
            <a:custGeom>
              <a:rect b="b" l="l" r="r" t="t"/>
              <a:pathLst>
                <a:path extrusionOk="0" h="914" w="137">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8987325" y="2155325"/>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8997025" y="216102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8432675" y="2208400"/>
              <a:ext cx="2875" cy="30275"/>
            </a:xfrm>
            <a:custGeom>
              <a:rect b="b" l="l" r="r" t="t"/>
              <a:pathLst>
                <a:path extrusionOk="0" h="1211" w="115">
                  <a:moveTo>
                    <a:pt x="1" y="0"/>
                  </a:moveTo>
                  <a:lnTo>
                    <a:pt x="1"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8442375"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8452075"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8462350"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8472050" y="2205550"/>
              <a:ext cx="3450" cy="34825"/>
            </a:xfrm>
            <a:custGeom>
              <a:rect b="b" l="l" r="r" t="t"/>
              <a:pathLst>
                <a:path extrusionOk="0" h="1393" w="138">
                  <a:moveTo>
                    <a:pt x="1" y="0"/>
                  </a:moveTo>
                  <a:lnTo>
                    <a:pt x="1" y="1392"/>
                  </a:lnTo>
                  <a:lnTo>
                    <a:pt x="138" y="1392"/>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848232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8492025" y="22049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8502300" y="2212400"/>
              <a:ext cx="2875" cy="22850"/>
            </a:xfrm>
            <a:custGeom>
              <a:rect b="b" l="l" r="r" t="t"/>
              <a:pathLst>
                <a:path extrusionOk="0" h="914" w="115">
                  <a:moveTo>
                    <a:pt x="0" y="0"/>
                  </a:moveTo>
                  <a:lnTo>
                    <a:pt x="0"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8512000"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8521700" y="221067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8531975"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8541675"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8551950"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8561650"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8571925" y="2205550"/>
              <a:ext cx="2875" cy="34825"/>
            </a:xfrm>
            <a:custGeom>
              <a:rect b="b" l="l" r="r" t="t"/>
              <a:pathLst>
                <a:path extrusionOk="0" h="1393" w="115">
                  <a:moveTo>
                    <a:pt x="0" y="0"/>
                  </a:moveTo>
                  <a:lnTo>
                    <a:pt x="0" y="1392"/>
                  </a:lnTo>
                  <a:lnTo>
                    <a:pt x="114" y="1392"/>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858162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8591325"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8601575" y="22124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8611300"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8621550" y="2210675"/>
              <a:ext cx="2875" cy="25700"/>
            </a:xfrm>
            <a:custGeom>
              <a:rect b="b" l="l" r="r" t="t"/>
              <a:pathLst>
                <a:path extrusionOk="0" h="1028" w="115">
                  <a:moveTo>
                    <a:pt x="1" y="1"/>
                  </a:moveTo>
                  <a:lnTo>
                    <a:pt x="1" y="1028"/>
                  </a:lnTo>
                  <a:lnTo>
                    <a:pt x="115" y="102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8635250"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8644950"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8655225"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8664925"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8675200" y="2205550"/>
              <a:ext cx="2875" cy="34825"/>
            </a:xfrm>
            <a:custGeom>
              <a:rect b="b" l="l" r="r" t="t"/>
              <a:pathLst>
                <a:path extrusionOk="0" h="1393" w="115">
                  <a:moveTo>
                    <a:pt x="0" y="0"/>
                  </a:moveTo>
                  <a:lnTo>
                    <a:pt x="0" y="1392"/>
                  </a:lnTo>
                  <a:lnTo>
                    <a:pt x="115" y="1392"/>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8684900"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8694600" y="22049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870487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8714575"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8724850" y="2210675"/>
              <a:ext cx="2875" cy="25700"/>
            </a:xfrm>
            <a:custGeom>
              <a:rect b="b" l="l" r="r" t="t"/>
              <a:pathLst>
                <a:path extrusionOk="0" h="1028" w="115">
                  <a:moveTo>
                    <a:pt x="0" y="1"/>
                  </a:moveTo>
                  <a:lnTo>
                    <a:pt x="0" y="1028"/>
                  </a:lnTo>
                  <a:lnTo>
                    <a:pt x="114" y="1028"/>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8734550"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8744250"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8754525"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8764225"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8774500" y="2205550"/>
              <a:ext cx="3425" cy="34825"/>
            </a:xfrm>
            <a:custGeom>
              <a:rect b="b" l="l" r="r" t="t"/>
              <a:pathLst>
                <a:path extrusionOk="0" h="1393" w="137">
                  <a:moveTo>
                    <a:pt x="0" y="0"/>
                  </a:moveTo>
                  <a:lnTo>
                    <a:pt x="0"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8784200"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8794450" y="2204975"/>
              <a:ext cx="4025" cy="34825"/>
            </a:xfrm>
            <a:custGeom>
              <a:rect b="b" l="l" r="r" t="t"/>
              <a:pathLst>
                <a:path extrusionOk="0" h="1393" w="161">
                  <a:moveTo>
                    <a:pt x="1" y="0"/>
                  </a:moveTo>
                  <a:lnTo>
                    <a:pt x="1" y="1393"/>
                  </a:lnTo>
                  <a:lnTo>
                    <a:pt x="161" y="1393"/>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8804150" y="22124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8813850" y="2204975"/>
              <a:ext cx="4600" cy="34825"/>
            </a:xfrm>
            <a:custGeom>
              <a:rect b="b" l="l" r="r" t="t"/>
              <a:pathLst>
                <a:path extrusionOk="0" h="1393" w="184">
                  <a:moveTo>
                    <a:pt x="1" y="0"/>
                  </a:moveTo>
                  <a:lnTo>
                    <a:pt x="1" y="1393"/>
                  </a:lnTo>
                  <a:lnTo>
                    <a:pt x="184" y="1393"/>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8824125" y="221067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8828125" y="2251200"/>
              <a:ext cx="2875" cy="30825"/>
            </a:xfrm>
            <a:custGeom>
              <a:rect b="b" l="l" r="r" t="t"/>
              <a:pathLst>
                <a:path extrusionOk="0" h="1233" w="115">
                  <a:moveTo>
                    <a:pt x="1" y="0"/>
                  </a:moveTo>
                  <a:lnTo>
                    <a:pt x="1" y="1233"/>
                  </a:lnTo>
                  <a:lnTo>
                    <a:pt x="115" y="123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8816725" y="2245475"/>
              <a:ext cx="4575" cy="46250"/>
            </a:xfrm>
            <a:custGeom>
              <a:rect b="b" l="l" r="r" t="t"/>
              <a:pathLst>
                <a:path extrusionOk="0" h="1850" w="183">
                  <a:moveTo>
                    <a:pt x="0" y="1"/>
                  </a:moveTo>
                  <a:lnTo>
                    <a:pt x="0"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8808150" y="2251200"/>
              <a:ext cx="3450" cy="30825"/>
            </a:xfrm>
            <a:custGeom>
              <a:rect b="b" l="l" r="r" t="t"/>
              <a:pathLst>
                <a:path extrusionOk="0" h="1233" w="138">
                  <a:moveTo>
                    <a:pt x="1" y="0"/>
                  </a:moveTo>
                  <a:lnTo>
                    <a:pt x="1" y="1233"/>
                  </a:lnTo>
                  <a:lnTo>
                    <a:pt x="138" y="123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8796750" y="2245475"/>
              <a:ext cx="4575" cy="46250"/>
            </a:xfrm>
            <a:custGeom>
              <a:rect b="b" l="l" r="r" t="t"/>
              <a:pathLst>
                <a:path extrusionOk="0" h="1850" w="183">
                  <a:moveTo>
                    <a:pt x="0" y="1"/>
                  </a:moveTo>
                  <a:lnTo>
                    <a:pt x="0"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8788175" y="2250050"/>
              <a:ext cx="3450" cy="34825"/>
            </a:xfrm>
            <a:custGeom>
              <a:rect b="b" l="l" r="r" t="t"/>
              <a:pathLst>
                <a:path extrusionOk="0" h="1393"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8777925" y="2255175"/>
              <a:ext cx="3425" cy="22850"/>
            </a:xfrm>
            <a:custGeom>
              <a:rect b="b" l="l" r="r" t="t"/>
              <a:pathLst>
                <a:path extrusionOk="0" h="914" w="137">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8767075" y="2250625"/>
              <a:ext cx="4575" cy="34250"/>
            </a:xfrm>
            <a:custGeom>
              <a:rect b="b" l="l" r="r" t="t"/>
              <a:pathLst>
                <a:path extrusionOk="0" h="1370" w="183">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8758500" y="2255175"/>
              <a:ext cx="2900" cy="22850"/>
            </a:xfrm>
            <a:custGeom>
              <a:rect b="b" l="l" r="r" t="t"/>
              <a:pathLst>
                <a:path extrusionOk="0" h="914" w="116">
                  <a:moveTo>
                    <a:pt x="1" y="1"/>
                  </a:moveTo>
                  <a:lnTo>
                    <a:pt x="1" y="914"/>
                  </a:lnTo>
                  <a:lnTo>
                    <a:pt x="115" y="91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8747100" y="2250625"/>
              <a:ext cx="4600" cy="34250"/>
            </a:xfrm>
            <a:custGeom>
              <a:rect b="b" l="l" r="r" t="t"/>
              <a:pathLst>
                <a:path extrusionOk="0" h="1370" w="184">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8738550" y="2254050"/>
              <a:ext cx="3425" cy="25700"/>
            </a:xfrm>
            <a:custGeom>
              <a:rect b="b" l="l" r="r" t="t"/>
              <a:pathLst>
                <a:path extrusionOk="0" h="1028" w="137">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8728275"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8717425"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8708875" y="2251200"/>
              <a:ext cx="2875" cy="30825"/>
            </a:xfrm>
            <a:custGeom>
              <a:rect b="b" l="l" r="r" t="t"/>
              <a:pathLst>
                <a:path extrusionOk="0" h="1233" w="115">
                  <a:moveTo>
                    <a:pt x="0" y="0"/>
                  </a:moveTo>
                  <a:lnTo>
                    <a:pt x="0" y="1233"/>
                  </a:lnTo>
                  <a:lnTo>
                    <a:pt x="114" y="123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8697450"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8688900" y="2250050"/>
              <a:ext cx="3450" cy="34825"/>
            </a:xfrm>
            <a:custGeom>
              <a:rect b="b" l="l" r="r" t="t"/>
              <a:pathLst>
                <a:path extrusionOk="0" h="1393"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8678625" y="22551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8667775"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8658650" y="2255175"/>
              <a:ext cx="3450" cy="22850"/>
            </a:xfrm>
            <a:custGeom>
              <a:rect b="b" l="l" r="r" t="t"/>
              <a:pathLst>
                <a:path extrusionOk="0" h="914" w="138">
                  <a:moveTo>
                    <a:pt x="1" y="1"/>
                  </a:moveTo>
                  <a:lnTo>
                    <a:pt x="1"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8647800"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8639250" y="2254050"/>
              <a:ext cx="2875" cy="25700"/>
            </a:xfrm>
            <a:custGeom>
              <a:rect b="b" l="l" r="r" t="t"/>
              <a:pathLst>
                <a:path extrusionOk="0" h="1028" w="115">
                  <a:moveTo>
                    <a:pt x="0" y="0"/>
                  </a:moveTo>
                  <a:lnTo>
                    <a:pt x="0" y="1027"/>
                  </a:lnTo>
                  <a:lnTo>
                    <a:pt x="115" y="1027"/>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8544525" y="2250625"/>
              <a:ext cx="4600" cy="34250"/>
            </a:xfrm>
            <a:custGeom>
              <a:rect b="b" l="l" r="r" t="t"/>
              <a:pathLst>
                <a:path extrusionOk="0" h="1370" w="184">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8535975" y="2254050"/>
              <a:ext cx="2875" cy="25700"/>
            </a:xfrm>
            <a:custGeom>
              <a:rect b="b" l="l" r="r" t="t"/>
              <a:pathLst>
                <a:path extrusionOk="0" h="1028" w="115">
                  <a:moveTo>
                    <a:pt x="0" y="0"/>
                  </a:moveTo>
                  <a:lnTo>
                    <a:pt x="0" y="1027"/>
                  </a:lnTo>
                  <a:lnTo>
                    <a:pt x="114" y="1027"/>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8525700"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8514850"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8505725"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8494875"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8485750" y="2250050"/>
              <a:ext cx="3450" cy="34825"/>
            </a:xfrm>
            <a:custGeom>
              <a:rect b="b" l="l" r="r" t="t"/>
              <a:pathLst>
                <a:path extrusionOk="0" h="1393"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8476050" y="22551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8465200"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8456075" y="2255175"/>
              <a:ext cx="3450" cy="22850"/>
            </a:xfrm>
            <a:custGeom>
              <a:rect b="b" l="l" r="r" t="t"/>
              <a:pathLst>
                <a:path extrusionOk="0" h="914" w="138">
                  <a:moveTo>
                    <a:pt x="1" y="1"/>
                  </a:moveTo>
                  <a:lnTo>
                    <a:pt x="1"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8445225"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8436100" y="2254050"/>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3"/>
          <p:cNvGrpSpPr/>
          <p:nvPr/>
        </p:nvGrpSpPr>
        <p:grpSpPr>
          <a:xfrm>
            <a:off x="5098325" y="300775"/>
            <a:ext cx="3325675" cy="12000"/>
            <a:chOff x="4016850" y="529025"/>
            <a:chExt cx="3325675" cy="12000"/>
          </a:xfrm>
        </p:grpSpPr>
        <p:sp>
          <p:nvSpPr>
            <p:cNvPr id="308" name="Google Shape;308;p3"/>
            <p:cNvSpPr/>
            <p:nvPr/>
          </p:nvSpPr>
          <p:spPr>
            <a:xfrm>
              <a:off x="5954700" y="529025"/>
              <a:ext cx="1387825" cy="12000"/>
            </a:xfrm>
            <a:custGeom>
              <a:rect b="b" l="l" r="r" t="t"/>
              <a:pathLst>
                <a:path extrusionOk="0" h="480" w="55513">
                  <a:moveTo>
                    <a:pt x="1" y="1"/>
                  </a:moveTo>
                  <a:lnTo>
                    <a:pt x="1" y="480"/>
                  </a:lnTo>
                  <a:lnTo>
                    <a:pt x="55512" y="480"/>
                  </a:lnTo>
                  <a:lnTo>
                    <a:pt x="55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5239700" y="529025"/>
              <a:ext cx="457675" cy="12000"/>
            </a:xfrm>
            <a:custGeom>
              <a:rect b="b" l="l" r="r" t="t"/>
              <a:pathLst>
                <a:path extrusionOk="0" h="480" w="18307">
                  <a:moveTo>
                    <a:pt x="1" y="1"/>
                  </a:moveTo>
                  <a:lnTo>
                    <a:pt x="1" y="480"/>
                  </a:lnTo>
                  <a:lnTo>
                    <a:pt x="18307" y="480"/>
                  </a:lnTo>
                  <a:lnTo>
                    <a:pt x="1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4016850" y="529025"/>
              <a:ext cx="135825" cy="12000"/>
            </a:xfrm>
            <a:custGeom>
              <a:rect b="b" l="l" r="r" t="t"/>
              <a:pathLst>
                <a:path extrusionOk="0" h="480" w="5433">
                  <a:moveTo>
                    <a:pt x="0" y="1"/>
                  </a:moveTo>
                  <a:lnTo>
                    <a:pt x="0" y="480"/>
                  </a:lnTo>
                  <a:lnTo>
                    <a:pt x="5433" y="480"/>
                  </a:lnTo>
                  <a:lnTo>
                    <a:pt x="5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
          <p:cNvGrpSpPr/>
          <p:nvPr/>
        </p:nvGrpSpPr>
        <p:grpSpPr>
          <a:xfrm>
            <a:off x="130100" y="181009"/>
            <a:ext cx="8839635" cy="4858789"/>
            <a:chOff x="3723896" y="3186300"/>
            <a:chExt cx="3393204" cy="1865107"/>
          </a:xfrm>
        </p:grpSpPr>
        <p:sp>
          <p:nvSpPr>
            <p:cNvPr id="312" name="Google Shape;312;p3"/>
            <p:cNvSpPr/>
            <p:nvPr/>
          </p:nvSpPr>
          <p:spPr>
            <a:xfrm>
              <a:off x="7049599" y="4656771"/>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5097670" y="5019360"/>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3924710" y="4864914"/>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5697022" y="3497104"/>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6542459" y="5026856"/>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4648153" y="3732080"/>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4802803" y="3186300"/>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
          <p:cNvSpPr txBox="1"/>
          <p:nvPr>
            <p:ph type="title"/>
          </p:nvPr>
        </p:nvSpPr>
        <p:spPr>
          <a:xfrm>
            <a:off x="4184700" y="2153438"/>
            <a:ext cx="4239300" cy="1136400"/>
          </a:xfrm>
          <a:prstGeom prst="rect">
            <a:avLst/>
          </a:prstGeom>
        </p:spPr>
        <p:txBody>
          <a:bodyPr anchorCtr="0" anchor="ctr" bIns="0" lIns="0" spcFirstLastPara="1" rIns="0" wrap="square" tIns="0">
            <a:noAutofit/>
          </a:bodyPr>
          <a:lstStyle>
            <a:lvl1pPr lvl="0" rtl="0" algn="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2" name="Google Shape;322;p3"/>
          <p:cNvSpPr txBox="1"/>
          <p:nvPr>
            <p:ph idx="1" type="subTitle"/>
          </p:nvPr>
        </p:nvSpPr>
        <p:spPr>
          <a:xfrm>
            <a:off x="5778400" y="3289850"/>
            <a:ext cx="2645700" cy="5259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3" name="Google Shape;323;p3"/>
          <p:cNvSpPr txBox="1"/>
          <p:nvPr>
            <p:ph hasCustomPrompt="1" idx="2" type="title"/>
          </p:nvPr>
        </p:nvSpPr>
        <p:spPr>
          <a:xfrm>
            <a:off x="4184700" y="1327763"/>
            <a:ext cx="4239300" cy="825600"/>
          </a:xfrm>
          <a:prstGeom prst="rect">
            <a:avLst/>
          </a:prstGeom>
        </p:spPr>
        <p:txBody>
          <a:bodyPr anchorCtr="0" anchor="ctr" bIns="0" lIns="0" spcFirstLastPara="1" rIns="0" wrap="square" tIns="0">
            <a:noAutofit/>
          </a:bodyPr>
          <a:lstStyle>
            <a:lvl1pPr lvl="0" rtl="0" algn="r">
              <a:spcBef>
                <a:spcPts val="0"/>
              </a:spcBef>
              <a:spcAft>
                <a:spcPts val="0"/>
              </a:spcAft>
              <a:buSzPts val="7200"/>
              <a:buNone/>
              <a:defRPr sz="7200">
                <a:solidFill>
                  <a:schemeClr val="dk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71" name="Shape 2271"/>
        <p:cNvGrpSpPr/>
        <p:nvPr/>
      </p:nvGrpSpPr>
      <p:grpSpPr>
        <a:xfrm>
          <a:off x="0" y="0"/>
          <a:ext cx="0" cy="0"/>
          <a:chOff x="0" y="0"/>
          <a:chExt cx="0" cy="0"/>
        </a:xfrm>
      </p:grpSpPr>
      <p:grpSp>
        <p:nvGrpSpPr>
          <p:cNvPr id="2272" name="Google Shape;2272;p21"/>
          <p:cNvGrpSpPr/>
          <p:nvPr/>
        </p:nvGrpSpPr>
        <p:grpSpPr>
          <a:xfrm flipH="1">
            <a:off x="-907738" y="203766"/>
            <a:ext cx="11856973" cy="3949123"/>
            <a:chOff x="-1895475" y="2684875"/>
            <a:chExt cx="9813750" cy="3268600"/>
          </a:xfrm>
        </p:grpSpPr>
        <p:sp>
          <p:nvSpPr>
            <p:cNvPr id="2273" name="Google Shape;2273;p21"/>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1"/>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1"/>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1"/>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1"/>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1"/>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1"/>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1"/>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1"/>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1"/>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1"/>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1"/>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1"/>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1"/>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1"/>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1"/>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1"/>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1"/>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1"/>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1"/>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1"/>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1"/>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1"/>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1"/>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1"/>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1"/>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1"/>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1"/>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1"/>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1"/>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1"/>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1"/>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1"/>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1"/>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7" name="Google Shape;2307;p21"/>
          <p:cNvGrpSpPr/>
          <p:nvPr/>
        </p:nvGrpSpPr>
        <p:grpSpPr>
          <a:xfrm>
            <a:off x="88219" y="231223"/>
            <a:ext cx="8167047" cy="4827641"/>
            <a:chOff x="88219" y="231223"/>
            <a:chExt cx="8167047" cy="4827641"/>
          </a:xfrm>
        </p:grpSpPr>
        <p:sp>
          <p:nvSpPr>
            <p:cNvPr id="2308" name="Google Shape;2308;p21"/>
            <p:cNvSpPr/>
            <p:nvPr/>
          </p:nvSpPr>
          <p:spPr>
            <a:xfrm>
              <a:off x="3078889" y="5002334"/>
              <a:ext cx="66951" cy="56531"/>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1"/>
            <p:cNvSpPr/>
            <p:nvPr/>
          </p:nvSpPr>
          <p:spPr>
            <a:xfrm>
              <a:off x="4293094" y="900064"/>
              <a:ext cx="67016" cy="56531"/>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1"/>
            <p:cNvSpPr/>
            <p:nvPr/>
          </p:nvSpPr>
          <p:spPr>
            <a:xfrm>
              <a:off x="7442415" y="4029642"/>
              <a:ext cx="74376" cy="65518"/>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1"/>
            <p:cNvSpPr/>
            <p:nvPr/>
          </p:nvSpPr>
          <p:spPr>
            <a:xfrm>
              <a:off x="8180890" y="231223"/>
              <a:ext cx="74376" cy="65453"/>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1"/>
            <p:cNvSpPr/>
            <p:nvPr/>
          </p:nvSpPr>
          <p:spPr>
            <a:xfrm>
              <a:off x="6723950" y="1348468"/>
              <a:ext cx="74441" cy="63955"/>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1"/>
            <p:cNvSpPr/>
            <p:nvPr/>
          </p:nvSpPr>
          <p:spPr>
            <a:xfrm>
              <a:off x="88219" y="3273764"/>
              <a:ext cx="67016" cy="56531"/>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4" name="Google Shape;2314;p21"/>
          <p:cNvGrpSpPr/>
          <p:nvPr/>
        </p:nvGrpSpPr>
        <p:grpSpPr>
          <a:xfrm rot="10800000">
            <a:off x="0" y="-12"/>
            <a:ext cx="2870775" cy="1500388"/>
            <a:chOff x="380450" y="3097413"/>
            <a:chExt cx="2870775" cy="1500388"/>
          </a:xfrm>
        </p:grpSpPr>
        <p:grpSp>
          <p:nvGrpSpPr>
            <p:cNvPr id="2315" name="Google Shape;2315;p21"/>
            <p:cNvGrpSpPr/>
            <p:nvPr/>
          </p:nvGrpSpPr>
          <p:grpSpPr>
            <a:xfrm flipH="1">
              <a:off x="1003325" y="3435363"/>
              <a:ext cx="2247900" cy="1162438"/>
              <a:chOff x="6722300" y="92425"/>
              <a:chExt cx="2247900" cy="1162438"/>
            </a:xfrm>
          </p:grpSpPr>
          <p:sp>
            <p:nvSpPr>
              <p:cNvPr id="2316" name="Google Shape;2316;p21"/>
              <p:cNvSpPr/>
              <p:nvPr/>
            </p:nvSpPr>
            <p:spPr>
              <a:xfrm>
                <a:off x="7710875" y="1033700"/>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1"/>
              <p:cNvSpPr/>
              <p:nvPr/>
            </p:nvSpPr>
            <p:spPr>
              <a:xfrm>
                <a:off x="6813525" y="924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1"/>
              <p:cNvSpPr/>
              <p:nvPr/>
            </p:nvSpPr>
            <p:spPr>
              <a:xfrm>
                <a:off x="7782100" y="15757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1"/>
              <p:cNvSpPr/>
              <p:nvPr/>
            </p:nvSpPr>
            <p:spPr>
              <a:xfrm>
                <a:off x="7408100" y="75945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1"/>
              <p:cNvSpPr/>
              <p:nvPr/>
            </p:nvSpPr>
            <p:spPr>
              <a:xfrm>
                <a:off x="8331550" y="5352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1"/>
              <p:cNvSpPr/>
              <p:nvPr/>
            </p:nvSpPr>
            <p:spPr>
              <a:xfrm>
                <a:off x="8931800" y="69530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1"/>
              <p:cNvSpPr/>
              <p:nvPr/>
            </p:nvSpPr>
            <p:spPr>
              <a:xfrm>
                <a:off x="6722300" y="1000163"/>
                <a:ext cx="254700" cy="2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3" name="Google Shape;2323;p21"/>
            <p:cNvSpPr/>
            <p:nvPr/>
          </p:nvSpPr>
          <p:spPr>
            <a:xfrm flipH="1">
              <a:off x="380450" y="3576550"/>
              <a:ext cx="254700" cy="2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1"/>
            <p:cNvSpPr/>
            <p:nvPr/>
          </p:nvSpPr>
          <p:spPr>
            <a:xfrm flipH="1">
              <a:off x="1802425" y="3097413"/>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5" name="Google Shape;2325;p21"/>
          <p:cNvSpPr/>
          <p:nvPr/>
        </p:nvSpPr>
        <p:spPr>
          <a:xfrm flipH="1" rot="10800000">
            <a:off x="8153626" y="3989815"/>
            <a:ext cx="1690724" cy="1691361"/>
          </a:xfrm>
          <a:custGeom>
            <a:rect b="b" l="l" r="r" t="t"/>
            <a:pathLst>
              <a:path extrusionOk="0" h="61082" w="61059">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6" name="Google Shape;2326;p21"/>
          <p:cNvGrpSpPr/>
          <p:nvPr/>
        </p:nvGrpSpPr>
        <p:grpSpPr>
          <a:xfrm>
            <a:off x="720000" y="4597500"/>
            <a:ext cx="3325675" cy="12000"/>
            <a:chOff x="4016850" y="529025"/>
            <a:chExt cx="3325675" cy="12000"/>
          </a:xfrm>
        </p:grpSpPr>
        <p:sp>
          <p:nvSpPr>
            <p:cNvPr id="2327" name="Google Shape;2327;p21"/>
            <p:cNvSpPr/>
            <p:nvPr/>
          </p:nvSpPr>
          <p:spPr>
            <a:xfrm>
              <a:off x="5954700" y="529025"/>
              <a:ext cx="1387825" cy="12000"/>
            </a:xfrm>
            <a:custGeom>
              <a:rect b="b" l="l" r="r" t="t"/>
              <a:pathLst>
                <a:path extrusionOk="0" h="480" w="55513">
                  <a:moveTo>
                    <a:pt x="1" y="1"/>
                  </a:moveTo>
                  <a:lnTo>
                    <a:pt x="1" y="480"/>
                  </a:lnTo>
                  <a:lnTo>
                    <a:pt x="55512" y="480"/>
                  </a:lnTo>
                  <a:lnTo>
                    <a:pt x="55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1"/>
            <p:cNvSpPr/>
            <p:nvPr/>
          </p:nvSpPr>
          <p:spPr>
            <a:xfrm>
              <a:off x="5239700" y="529025"/>
              <a:ext cx="457675" cy="12000"/>
            </a:xfrm>
            <a:custGeom>
              <a:rect b="b" l="l" r="r" t="t"/>
              <a:pathLst>
                <a:path extrusionOk="0" h="480" w="18307">
                  <a:moveTo>
                    <a:pt x="1" y="1"/>
                  </a:moveTo>
                  <a:lnTo>
                    <a:pt x="1" y="480"/>
                  </a:lnTo>
                  <a:lnTo>
                    <a:pt x="18307" y="480"/>
                  </a:lnTo>
                  <a:lnTo>
                    <a:pt x="1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1"/>
            <p:cNvSpPr/>
            <p:nvPr/>
          </p:nvSpPr>
          <p:spPr>
            <a:xfrm>
              <a:off x="4016850" y="529025"/>
              <a:ext cx="135825" cy="12000"/>
            </a:xfrm>
            <a:custGeom>
              <a:rect b="b" l="l" r="r" t="t"/>
              <a:pathLst>
                <a:path extrusionOk="0" h="480" w="5433">
                  <a:moveTo>
                    <a:pt x="0" y="1"/>
                  </a:moveTo>
                  <a:lnTo>
                    <a:pt x="0" y="480"/>
                  </a:lnTo>
                  <a:lnTo>
                    <a:pt x="5433" y="480"/>
                  </a:lnTo>
                  <a:lnTo>
                    <a:pt x="5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21"/>
          <p:cNvGrpSpPr/>
          <p:nvPr/>
        </p:nvGrpSpPr>
        <p:grpSpPr>
          <a:xfrm>
            <a:off x="7739306" y="4310898"/>
            <a:ext cx="892127" cy="298607"/>
            <a:chOff x="8432675" y="2101675"/>
            <a:chExt cx="567800" cy="190050"/>
          </a:xfrm>
        </p:grpSpPr>
        <p:sp>
          <p:nvSpPr>
            <p:cNvPr id="2331" name="Google Shape;2331;p21"/>
            <p:cNvSpPr/>
            <p:nvPr/>
          </p:nvSpPr>
          <p:spPr>
            <a:xfrm>
              <a:off x="8551950" y="2111375"/>
              <a:ext cx="2875" cy="30850"/>
            </a:xfrm>
            <a:custGeom>
              <a:rect b="b" l="l" r="r" t="t"/>
              <a:pathLst>
                <a:path extrusionOk="0" h="1234" w="115">
                  <a:moveTo>
                    <a:pt x="0" y="1"/>
                  </a:moveTo>
                  <a:lnTo>
                    <a:pt x="0" y="1234"/>
                  </a:lnTo>
                  <a:lnTo>
                    <a:pt x="114" y="123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1"/>
            <p:cNvSpPr/>
            <p:nvPr/>
          </p:nvSpPr>
          <p:spPr>
            <a:xfrm>
              <a:off x="8561650"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1"/>
            <p:cNvSpPr/>
            <p:nvPr/>
          </p:nvSpPr>
          <p:spPr>
            <a:xfrm>
              <a:off x="8571350" y="211137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1"/>
            <p:cNvSpPr/>
            <p:nvPr/>
          </p:nvSpPr>
          <p:spPr>
            <a:xfrm>
              <a:off x="8581625"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1"/>
            <p:cNvSpPr/>
            <p:nvPr/>
          </p:nvSpPr>
          <p:spPr>
            <a:xfrm>
              <a:off x="8591325" y="2108525"/>
              <a:ext cx="3450" cy="35425"/>
            </a:xfrm>
            <a:custGeom>
              <a:rect b="b" l="l" r="r" t="t"/>
              <a:pathLst>
                <a:path extrusionOk="0" h="1417" w="138">
                  <a:moveTo>
                    <a:pt x="0" y="1"/>
                  </a:moveTo>
                  <a:lnTo>
                    <a:pt x="0" y="1416"/>
                  </a:lnTo>
                  <a:lnTo>
                    <a:pt x="137" y="1416"/>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1"/>
            <p:cNvSpPr/>
            <p:nvPr/>
          </p:nvSpPr>
          <p:spPr>
            <a:xfrm>
              <a:off x="860157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1"/>
            <p:cNvSpPr/>
            <p:nvPr/>
          </p:nvSpPr>
          <p:spPr>
            <a:xfrm>
              <a:off x="8611300" y="210852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1"/>
            <p:cNvSpPr/>
            <p:nvPr/>
          </p:nvSpPr>
          <p:spPr>
            <a:xfrm>
              <a:off x="8621550" y="2115950"/>
              <a:ext cx="2875" cy="22850"/>
            </a:xfrm>
            <a:custGeom>
              <a:rect b="b" l="l" r="r" t="t"/>
              <a:pathLst>
                <a:path extrusionOk="0" h="914" w="115">
                  <a:moveTo>
                    <a:pt x="1" y="1"/>
                  </a:moveTo>
                  <a:lnTo>
                    <a:pt x="1" y="914"/>
                  </a:lnTo>
                  <a:lnTo>
                    <a:pt x="115" y="91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1"/>
            <p:cNvSpPr/>
            <p:nvPr/>
          </p:nvSpPr>
          <p:spPr>
            <a:xfrm>
              <a:off x="8631250" y="210852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1"/>
            <p:cNvSpPr/>
            <p:nvPr/>
          </p:nvSpPr>
          <p:spPr>
            <a:xfrm>
              <a:off x="8640950" y="211367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1"/>
            <p:cNvSpPr/>
            <p:nvPr/>
          </p:nvSpPr>
          <p:spPr>
            <a:xfrm>
              <a:off x="8651225"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1"/>
            <p:cNvSpPr/>
            <p:nvPr/>
          </p:nvSpPr>
          <p:spPr>
            <a:xfrm>
              <a:off x="8660925"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1"/>
            <p:cNvSpPr/>
            <p:nvPr/>
          </p:nvSpPr>
          <p:spPr>
            <a:xfrm>
              <a:off x="8671200" y="2111375"/>
              <a:ext cx="2875" cy="30850"/>
            </a:xfrm>
            <a:custGeom>
              <a:rect b="b" l="l" r="r" t="t"/>
              <a:pathLst>
                <a:path extrusionOk="0" h="1234" w="115">
                  <a:moveTo>
                    <a:pt x="1" y="1"/>
                  </a:moveTo>
                  <a:lnTo>
                    <a:pt x="1" y="1234"/>
                  </a:lnTo>
                  <a:lnTo>
                    <a:pt x="115" y="123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1"/>
            <p:cNvSpPr/>
            <p:nvPr/>
          </p:nvSpPr>
          <p:spPr>
            <a:xfrm>
              <a:off x="8680900"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1"/>
            <p:cNvSpPr/>
            <p:nvPr/>
          </p:nvSpPr>
          <p:spPr>
            <a:xfrm>
              <a:off x="8690600" y="2108525"/>
              <a:ext cx="3450" cy="35425"/>
            </a:xfrm>
            <a:custGeom>
              <a:rect b="b" l="l" r="r" t="t"/>
              <a:pathLst>
                <a:path extrusionOk="0" h="1417" w="138">
                  <a:moveTo>
                    <a:pt x="1" y="1"/>
                  </a:moveTo>
                  <a:lnTo>
                    <a:pt x="1" y="1416"/>
                  </a:lnTo>
                  <a:lnTo>
                    <a:pt x="138" y="1416"/>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1"/>
            <p:cNvSpPr/>
            <p:nvPr/>
          </p:nvSpPr>
          <p:spPr>
            <a:xfrm>
              <a:off x="870087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1"/>
            <p:cNvSpPr/>
            <p:nvPr/>
          </p:nvSpPr>
          <p:spPr>
            <a:xfrm>
              <a:off x="8710575"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1"/>
            <p:cNvSpPr/>
            <p:nvPr/>
          </p:nvSpPr>
          <p:spPr>
            <a:xfrm>
              <a:off x="8720850" y="211595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1"/>
            <p:cNvSpPr/>
            <p:nvPr/>
          </p:nvSpPr>
          <p:spPr>
            <a:xfrm>
              <a:off x="8730550"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1"/>
            <p:cNvSpPr/>
            <p:nvPr/>
          </p:nvSpPr>
          <p:spPr>
            <a:xfrm>
              <a:off x="8740825" y="2113675"/>
              <a:ext cx="2875" cy="25700"/>
            </a:xfrm>
            <a:custGeom>
              <a:rect b="b" l="l" r="r" t="t"/>
              <a:pathLst>
                <a:path extrusionOk="0" h="1028" w="115">
                  <a:moveTo>
                    <a:pt x="0" y="0"/>
                  </a:moveTo>
                  <a:lnTo>
                    <a:pt x="0" y="1027"/>
                  </a:lnTo>
                  <a:lnTo>
                    <a:pt x="114" y="1027"/>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1"/>
            <p:cNvSpPr/>
            <p:nvPr/>
          </p:nvSpPr>
          <p:spPr>
            <a:xfrm>
              <a:off x="8754525" y="211137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1"/>
            <p:cNvSpPr/>
            <p:nvPr/>
          </p:nvSpPr>
          <p:spPr>
            <a:xfrm>
              <a:off x="8764225"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1"/>
            <p:cNvSpPr/>
            <p:nvPr/>
          </p:nvSpPr>
          <p:spPr>
            <a:xfrm>
              <a:off x="8774500" y="2111375"/>
              <a:ext cx="2875" cy="30850"/>
            </a:xfrm>
            <a:custGeom>
              <a:rect b="b" l="l" r="r" t="t"/>
              <a:pathLst>
                <a:path extrusionOk="0" h="1234" w="115">
                  <a:moveTo>
                    <a:pt x="0" y="1"/>
                  </a:moveTo>
                  <a:lnTo>
                    <a:pt x="0" y="1234"/>
                  </a:lnTo>
                  <a:lnTo>
                    <a:pt x="114" y="123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1"/>
            <p:cNvSpPr/>
            <p:nvPr/>
          </p:nvSpPr>
          <p:spPr>
            <a:xfrm>
              <a:off x="8784200"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1"/>
            <p:cNvSpPr/>
            <p:nvPr/>
          </p:nvSpPr>
          <p:spPr>
            <a:xfrm>
              <a:off x="8793900" y="2108525"/>
              <a:ext cx="3450" cy="35425"/>
            </a:xfrm>
            <a:custGeom>
              <a:rect b="b" l="l" r="r" t="t"/>
              <a:pathLst>
                <a:path extrusionOk="0" h="1417" w="138">
                  <a:moveTo>
                    <a:pt x="0" y="1"/>
                  </a:moveTo>
                  <a:lnTo>
                    <a:pt x="0" y="1416"/>
                  </a:lnTo>
                  <a:lnTo>
                    <a:pt x="137" y="1416"/>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1"/>
            <p:cNvSpPr/>
            <p:nvPr/>
          </p:nvSpPr>
          <p:spPr>
            <a:xfrm>
              <a:off x="8804150"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1"/>
            <p:cNvSpPr/>
            <p:nvPr/>
          </p:nvSpPr>
          <p:spPr>
            <a:xfrm>
              <a:off x="8813850" y="210852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1"/>
            <p:cNvSpPr/>
            <p:nvPr/>
          </p:nvSpPr>
          <p:spPr>
            <a:xfrm>
              <a:off x="882412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1"/>
            <p:cNvSpPr/>
            <p:nvPr/>
          </p:nvSpPr>
          <p:spPr>
            <a:xfrm>
              <a:off x="8833825"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1"/>
            <p:cNvSpPr/>
            <p:nvPr/>
          </p:nvSpPr>
          <p:spPr>
            <a:xfrm>
              <a:off x="8844100" y="2113675"/>
              <a:ext cx="2875" cy="25700"/>
            </a:xfrm>
            <a:custGeom>
              <a:rect b="b" l="l" r="r" t="t"/>
              <a:pathLst>
                <a:path extrusionOk="0" h="1028" w="115">
                  <a:moveTo>
                    <a:pt x="1" y="0"/>
                  </a:moveTo>
                  <a:lnTo>
                    <a:pt x="1" y="1027"/>
                  </a:lnTo>
                  <a:lnTo>
                    <a:pt x="115" y="1027"/>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1"/>
            <p:cNvSpPr/>
            <p:nvPr/>
          </p:nvSpPr>
          <p:spPr>
            <a:xfrm>
              <a:off x="8853800"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1"/>
            <p:cNvSpPr/>
            <p:nvPr/>
          </p:nvSpPr>
          <p:spPr>
            <a:xfrm>
              <a:off x="8863500"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1"/>
            <p:cNvSpPr/>
            <p:nvPr/>
          </p:nvSpPr>
          <p:spPr>
            <a:xfrm>
              <a:off x="8873775"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1"/>
            <p:cNvSpPr/>
            <p:nvPr/>
          </p:nvSpPr>
          <p:spPr>
            <a:xfrm>
              <a:off x="8883475"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1"/>
            <p:cNvSpPr/>
            <p:nvPr/>
          </p:nvSpPr>
          <p:spPr>
            <a:xfrm>
              <a:off x="8893750" y="2108525"/>
              <a:ext cx="2875" cy="35425"/>
            </a:xfrm>
            <a:custGeom>
              <a:rect b="b" l="l" r="r" t="t"/>
              <a:pathLst>
                <a:path extrusionOk="0" h="1417" w="115">
                  <a:moveTo>
                    <a:pt x="1" y="1"/>
                  </a:moveTo>
                  <a:lnTo>
                    <a:pt x="1" y="1416"/>
                  </a:lnTo>
                  <a:lnTo>
                    <a:pt x="115" y="1416"/>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1"/>
            <p:cNvSpPr/>
            <p:nvPr/>
          </p:nvSpPr>
          <p:spPr>
            <a:xfrm>
              <a:off x="8903450"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1"/>
            <p:cNvSpPr/>
            <p:nvPr/>
          </p:nvSpPr>
          <p:spPr>
            <a:xfrm>
              <a:off x="8913150"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1"/>
            <p:cNvSpPr/>
            <p:nvPr/>
          </p:nvSpPr>
          <p:spPr>
            <a:xfrm>
              <a:off x="8923425" y="211595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1"/>
            <p:cNvSpPr/>
            <p:nvPr/>
          </p:nvSpPr>
          <p:spPr>
            <a:xfrm>
              <a:off x="8933125" y="2108525"/>
              <a:ext cx="4600" cy="34275"/>
            </a:xfrm>
            <a:custGeom>
              <a:rect b="b" l="l" r="r" t="t"/>
              <a:pathLst>
                <a:path extrusionOk="0" h="1371" w="184">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1"/>
            <p:cNvSpPr/>
            <p:nvPr/>
          </p:nvSpPr>
          <p:spPr>
            <a:xfrm>
              <a:off x="8943400" y="211367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1"/>
            <p:cNvSpPr/>
            <p:nvPr/>
          </p:nvSpPr>
          <p:spPr>
            <a:xfrm>
              <a:off x="8605575" y="215875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1"/>
            <p:cNvSpPr/>
            <p:nvPr/>
          </p:nvSpPr>
          <p:spPr>
            <a:xfrm>
              <a:off x="8615275" y="21484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1"/>
            <p:cNvSpPr/>
            <p:nvPr/>
          </p:nvSpPr>
          <p:spPr>
            <a:xfrm>
              <a:off x="8625550" y="215875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1"/>
            <p:cNvSpPr/>
            <p:nvPr/>
          </p:nvSpPr>
          <p:spPr>
            <a:xfrm>
              <a:off x="8635250" y="21484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1"/>
            <p:cNvSpPr/>
            <p:nvPr/>
          </p:nvSpPr>
          <p:spPr>
            <a:xfrm>
              <a:off x="8645525" y="2155900"/>
              <a:ext cx="2875" cy="34825"/>
            </a:xfrm>
            <a:custGeom>
              <a:rect b="b" l="l" r="r" t="t"/>
              <a:pathLst>
                <a:path extrusionOk="0" h="1393" w="115">
                  <a:moveTo>
                    <a:pt x="1" y="0"/>
                  </a:moveTo>
                  <a:lnTo>
                    <a:pt x="1" y="1393"/>
                  </a:lnTo>
                  <a:lnTo>
                    <a:pt x="115" y="139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1"/>
            <p:cNvSpPr/>
            <p:nvPr/>
          </p:nvSpPr>
          <p:spPr>
            <a:xfrm>
              <a:off x="8655225" y="21627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1"/>
            <p:cNvSpPr/>
            <p:nvPr/>
          </p:nvSpPr>
          <p:spPr>
            <a:xfrm>
              <a:off x="8664925" y="2155325"/>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1"/>
            <p:cNvSpPr/>
            <p:nvPr/>
          </p:nvSpPr>
          <p:spPr>
            <a:xfrm>
              <a:off x="8675200"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1"/>
            <p:cNvSpPr/>
            <p:nvPr/>
          </p:nvSpPr>
          <p:spPr>
            <a:xfrm>
              <a:off x="8684900" y="2155325"/>
              <a:ext cx="4600" cy="34825"/>
            </a:xfrm>
            <a:custGeom>
              <a:rect b="b" l="l" r="r" t="t"/>
              <a:pathLst>
                <a:path extrusionOk="0" h="1393" w="184">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1"/>
            <p:cNvSpPr/>
            <p:nvPr/>
          </p:nvSpPr>
          <p:spPr>
            <a:xfrm>
              <a:off x="8695175" y="216102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1"/>
            <p:cNvSpPr/>
            <p:nvPr/>
          </p:nvSpPr>
          <p:spPr>
            <a:xfrm>
              <a:off x="8704875"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1"/>
            <p:cNvSpPr/>
            <p:nvPr/>
          </p:nvSpPr>
          <p:spPr>
            <a:xfrm>
              <a:off x="8715150" y="2148475"/>
              <a:ext cx="4000" cy="46825"/>
            </a:xfrm>
            <a:custGeom>
              <a:rect b="b" l="l" r="r" t="t"/>
              <a:pathLst>
                <a:path extrusionOk="0" h="1873" w="160">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1"/>
            <p:cNvSpPr/>
            <p:nvPr/>
          </p:nvSpPr>
          <p:spPr>
            <a:xfrm>
              <a:off x="8724850"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1"/>
            <p:cNvSpPr/>
            <p:nvPr/>
          </p:nvSpPr>
          <p:spPr>
            <a:xfrm>
              <a:off x="8734550" y="21484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1"/>
            <p:cNvSpPr/>
            <p:nvPr/>
          </p:nvSpPr>
          <p:spPr>
            <a:xfrm>
              <a:off x="8744825" y="215590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1"/>
            <p:cNvSpPr/>
            <p:nvPr/>
          </p:nvSpPr>
          <p:spPr>
            <a:xfrm>
              <a:off x="8754525"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1"/>
            <p:cNvSpPr/>
            <p:nvPr/>
          </p:nvSpPr>
          <p:spPr>
            <a:xfrm>
              <a:off x="8764800" y="2155325"/>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1"/>
            <p:cNvSpPr/>
            <p:nvPr/>
          </p:nvSpPr>
          <p:spPr>
            <a:xfrm>
              <a:off x="8774500" y="2162750"/>
              <a:ext cx="3425" cy="22850"/>
            </a:xfrm>
            <a:custGeom>
              <a:rect b="b" l="l" r="r" t="t"/>
              <a:pathLst>
                <a:path extrusionOk="0" h="914" w="137">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1"/>
            <p:cNvSpPr/>
            <p:nvPr/>
          </p:nvSpPr>
          <p:spPr>
            <a:xfrm>
              <a:off x="8784200" y="2155325"/>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1"/>
            <p:cNvSpPr/>
            <p:nvPr/>
          </p:nvSpPr>
          <p:spPr>
            <a:xfrm>
              <a:off x="8794450" y="216102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1"/>
            <p:cNvSpPr/>
            <p:nvPr/>
          </p:nvSpPr>
          <p:spPr>
            <a:xfrm>
              <a:off x="8888050" y="2155325"/>
              <a:ext cx="4025" cy="34825"/>
            </a:xfrm>
            <a:custGeom>
              <a:rect b="b" l="l" r="r" t="t"/>
              <a:pathLst>
                <a:path extrusionOk="0" h="1393" w="161">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1"/>
            <p:cNvSpPr/>
            <p:nvPr/>
          </p:nvSpPr>
          <p:spPr>
            <a:xfrm>
              <a:off x="8897750" y="216102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1"/>
            <p:cNvSpPr/>
            <p:nvPr/>
          </p:nvSpPr>
          <p:spPr>
            <a:xfrm>
              <a:off x="8907450"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1"/>
            <p:cNvSpPr/>
            <p:nvPr/>
          </p:nvSpPr>
          <p:spPr>
            <a:xfrm>
              <a:off x="8917725" y="21484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1"/>
            <p:cNvSpPr/>
            <p:nvPr/>
          </p:nvSpPr>
          <p:spPr>
            <a:xfrm>
              <a:off x="8927425"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1"/>
            <p:cNvSpPr/>
            <p:nvPr/>
          </p:nvSpPr>
          <p:spPr>
            <a:xfrm>
              <a:off x="8937700" y="2148475"/>
              <a:ext cx="4000" cy="46825"/>
            </a:xfrm>
            <a:custGeom>
              <a:rect b="b" l="l" r="r" t="t"/>
              <a:pathLst>
                <a:path extrusionOk="0" h="1873" w="160">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1"/>
            <p:cNvSpPr/>
            <p:nvPr/>
          </p:nvSpPr>
          <p:spPr>
            <a:xfrm>
              <a:off x="8947400" y="215590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1"/>
            <p:cNvSpPr/>
            <p:nvPr/>
          </p:nvSpPr>
          <p:spPr>
            <a:xfrm>
              <a:off x="8957100"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1"/>
            <p:cNvSpPr/>
            <p:nvPr/>
          </p:nvSpPr>
          <p:spPr>
            <a:xfrm>
              <a:off x="8967375" y="2155325"/>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1"/>
            <p:cNvSpPr/>
            <p:nvPr/>
          </p:nvSpPr>
          <p:spPr>
            <a:xfrm>
              <a:off x="8977075" y="2162750"/>
              <a:ext cx="3425" cy="22850"/>
            </a:xfrm>
            <a:custGeom>
              <a:rect b="b" l="l" r="r" t="t"/>
              <a:pathLst>
                <a:path extrusionOk="0" h="914" w="137">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1"/>
            <p:cNvSpPr/>
            <p:nvPr/>
          </p:nvSpPr>
          <p:spPr>
            <a:xfrm>
              <a:off x="8987325" y="2155325"/>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1"/>
            <p:cNvSpPr/>
            <p:nvPr/>
          </p:nvSpPr>
          <p:spPr>
            <a:xfrm>
              <a:off x="8997025" y="216102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1"/>
            <p:cNvSpPr/>
            <p:nvPr/>
          </p:nvSpPr>
          <p:spPr>
            <a:xfrm>
              <a:off x="8432675" y="2208400"/>
              <a:ext cx="2875" cy="30275"/>
            </a:xfrm>
            <a:custGeom>
              <a:rect b="b" l="l" r="r" t="t"/>
              <a:pathLst>
                <a:path extrusionOk="0" h="1211" w="115">
                  <a:moveTo>
                    <a:pt x="1" y="0"/>
                  </a:moveTo>
                  <a:lnTo>
                    <a:pt x="1"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1"/>
            <p:cNvSpPr/>
            <p:nvPr/>
          </p:nvSpPr>
          <p:spPr>
            <a:xfrm>
              <a:off x="8442375"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1"/>
            <p:cNvSpPr/>
            <p:nvPr/>
          </p:nvSpPr>
          <p:spPr>
            <a:xfrm>
              <a:off x="8452075"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1"/>
            <p:cNvSpPr/>
            <p:nvPr/>
          </p:nvSpPr>
          <p:spPr>
            <a:xfrm>
              <a:off x="8462350"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1"/>
            <p:cNvSpPr/>
            <p:nvPr/>
          </p:nvSpPr>
          <p:spPr>
            <a:xfrm>
              <a:off x="8472050" y="2205550"/>
              <a:ext cx="3450" cy="34825"/>
            </a:xfrm>
            <a:custGeom>
              <a:rect b="b" l="l" r="r" t="t"/>
              <a:pathLst>
                <a:path extrusionOk="0" h="1393" w="138">
                  <a:moveTo>
                    <a:pt x="1" y="0"/>
                  </a:moveTo>
                  <a:lnTo>
                    <a:pt x="1" y="1392"/>
                  </a:lnTo>
                  <a:lnTo>
                    <a:pt x="138" y="1392"/>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1"/>
            <p:cNvSpPr/>
            <p:nvPr/>
          </p:nvSpPr>
          <p:spPr>
            <a:xfrm>
              <a:off x="848232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1"/>
            <p:cNvSpPr/>
            <p:nvPr/>
          </p:nvSpPr>
          <p:spPr>
            <a:xfrm>
              <a:off x="8492025" y="22049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1"/>
            <p:cNvSpPr/>
            <p:nvPr/>
          </p:nvSpPr>
          <p:spPr>
            <a:xfrm>
              <a:off x="8502300" y="2212400"/>
              <a:ext cx="2875" cy="22850"/>
            </a:xfrm>
            <a:custGeom>
              <a:rect b="b" l="l" r="r" t="t"/>
              <a:pathLst>
                <a:path extrusionOk="0" h="914" w="115">
                  <a:moveTo>
                    <a:pt x="0" y="0"/>
                  </a:moveTo>
                  <a:lnTo>
                    <a:pt x="0"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1"/>
            <p:cNvSpPr/>
            <p:nvPr/>
          </p:nvSpPr>
          <p:spPr>
            <a:xfrm>
              <a:off x="8512000"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1"/>
            <p:cNvSpPr/>
            <p:nvPr/>
          </p:nvSpPr>
          <p:spPr>
            <a:xfrm>
              <a:off x="8521700" y="221067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1"/>
            <p:cNvSpPr/>
            <p:nvPr/>
          </p:nvSpPr>
          <p:spPr>
            <a:xfrm>
              <a:off x="8531975"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1"/>
            <p:cNvSpPr/>
            <p:nvPr/>
          </p:nvSpPr>
          <p:spPr>
            <a:xfrm>
              <a:off x="8541675"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1"/>
            <p:cNvSpPr/>
            <p:nvPr/>
          </p:nvSpPr>
          <p:spPr>
            <a:xfrm>
              <a:off x="8551950"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1"/>
            <p:cNvSpPr/>
            <p:nvPr/>
          </p:nvSpPr>
          <p:spPr>
            <a:xfrm>
              <a:off x="8561650"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1"/>
            <p:cNvSpPr/>
            <p:nvPr/>
          </p:nvSpPr>
          <p:spPr>
            <a:xfrm>
              <a:off x="8571925" y="2205550"/>
              <a:ext cx="2875" cy="34825"/>
            </a:xfrm>
            <a:custGeom>
              <a:rect b="b" l="l" r="r" t="t"/>
              <a:pathLst>
                <a:path extrusionOk="0" h="1393" w="115">
                  <a:moveTo>
                    <a:pt x="0" y="0"/>
                  </a:moveTo>
                  <a:lnTo>
                    <a:pt x="0" y="1392"/>
                  </a:lnTo>
                  <a:lnTo>
                    <a:pt x="114" y="1392"/>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1"/>
            <p:cNvSpPr/>
            <p:nvPr/>
          </p:nvSpPr>
          <p:spPr>
            <a:xfrm>
              <a:off x="858162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1"/>
            <p:cNvSpPr/>
            <p:nvPr/>
          </p:nvSpPr>
          <p:spPr>
            <a:xfrm>
              <a:off x="8591325"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1"/>
            <p:cNvSpPr/>
            <p:nvPr/>
          </p:nvSpPr>
          <p:spPr>
            <a:xfrm>
              <a:off x="8601575" y="22124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1"/>
            <p:cNvSpPr/>
            <p:nvPr/>
          </p:nvSpPr>
          <p:spPr>
            <a:xfrm>
              <a:off x="8611300"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1"/>
            <p:cNvSpPr/>
            <p:nvPr/>
          </p:nvSpPr>
          <p:spPr>
            <a:xfrm>
              <a:off x="8621550" y="2210675"/>
              <a:ext cx="2875" cy="25700"/>
            </a:xfrm>
            <a:custGeom>
              <a:rect b="b" l="l" r="r" t="t"/>
              <a:pathLst>
                <a:path extrusionOk="0" h="1028" w="115">
                  <a:moveTo>
                    <a:pt x="1" y="1"/>
                  </a:moveTo>
                  <a:lnTo>
                    <a:pt x="1" y="1028"/>
                  </a:lnTo>
                  <a:lnTo>
                    <a:pt x="115" y="102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1"/>
            <p:cNvSpPr/>
            <p:nvPr/>
          </p:nvSpPr>
          <p:spPr>
            <a:xfrm>
              <a:off x="8635250"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1"/>
            <p:cNvSpPr/>
            <p:nvPr/>
          </p:nvSpPr>
          <p:spPr>
            <a:xfrm>
              <a:off x="8644950"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1"/>
            <p:cNvSpPr/>
            <p:nvPr/>
          </p:nvSpPr>
          <p:spPr>
            <a:xfrm>
              <a:off x="8655225"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1"/>
            <p:cNvSpPr/>
            <p:nvPr/>
          </p:nvSpPr>
          <p:spPr>
            <a:xfrm>
              <a:off x="8664925"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1"/>
            <p:cNvSpPr/>
            <p:nvPr/>
          </p:nvSpPr>
          <p:spPr>
            <a:xfrm>
              <a:off x="8675200" y="2205550"/>
              <a:ext cx="2875" cy="34825"/>
            </a:xfrm>
            <a:custGeom>
              <a:rect b="b" l="l" r="r" t="t"/>
              <a:pathLst>
                <a:path extrusionOk="0" h="1393" w="115">
                  <a:moveTo>
                    <a:pt x="0" y="0"/>
                  </a:moveTo>
                  <a:lnTo>
                    <a:pt x="0" y="1392"/>
                  </a:lnTo>
                  <a:lnTo>
                    <a:pt x="115" y="1392"/>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1"/>
            <p:cNvSpPr/>
            <p:nvPr/>
          </p:nvSpPr>
          <p:spPr>
            <a:xfrm>
              <a:off x="8684900"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1"/>
            <p:cNvSpPr/>
            <p:nvPr/>
          </p:nvSpPr>
          <p:spPr>
            <a:xfrm>
              <a:off x="8694600" y="22049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1"/>
            <p:cNvSpPr/>
            <p:nvPr/>
          </p:nvSpPr>
          <p:spPr>
            <a:xfrm>
              <a:off x="870487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1"/>
            <p:cNvSpPr/>
            <p:nvPr/>
          </p:nvSpPr>
          <p:spPr>
            <a:xfrm>
              <a:off x="8714575"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1"/>
            <p:cNvSpPr/>
            <p:nvPr/>
          </p:nvSpPr>
          <p:spPr>
            <a:xfrm>
              <a:off x="8724850" y="2210675"/>
              <a:ext cx="2875" cy="25700"/>
            </a:xfrm>
            <a:custGeom>
              <a:rect b="b" l="l" r="r" t="t"/>
              <a:pathLst>
                <a:path extrusionOk="0" h="1028" w="115">
                  <a:moveTo>
                    <a:pt x="0" y="1"/>
                  </a:moveTo>
                  <a:lnTo>
                    <a:pt x="0" y="1028"/>
                  </a:lnTo>
                  <a:lnTo>
                    <a:pt x="114" y="1028"/>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1"/>
            <p:cNvSpPr/>
            <p:nvPr/>
          </p:nvSpPr>
          <p:spPr>
            <a:xfrm>
              <a:off x="8734550"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1"/>
            <p:cNvSpPr/>
            <p:nvPr/>
          </p:nvSpPr>
          <p:spPr>
            <a:xfrm>
              <a:off x="8744250"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1"/>
            <p:cNvSpPr/>
            <p:nvPr/>
          </p:nvSpPr>
          <p:spPr>
            <a:xfrm>
              <a:off x="8754525"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1"/>
            <p:cNvSpPr/>
            <p:nvPr/>
          </p:nvSpPr>
          <p:spPr>
            <a:xfrm>
              <a:off x="8764225"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1"/>
            <p:cNvSpPr/>
            <p:nvPr/>
          </p:nvSpPr>
          <p:spPr>
            <a:xfrm>
              <a:off x="8774500" y="2205550"/>
              <a:ext cx="3425" cy="34825"/>
            </a:xfrm>
            <a:custGeom>
              <a:rect b="b" l="l" r="r" t="t"/>
              <a:pathLst>
                <a:path extrusionOk="0" h="1393" w="137">
                  <a:moveTo>
                    <a:pt x="0" y="0"/>
                  </a:moveTo>
                  <a:lnTo>
                    <a:pt x="0"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1"/>
            <p:cNvSpPr/>
            <p:nvPr/>
          </p:nvSpPr>
          <p:spPr>
            <a:xfrm>
              <a:off x="8784200"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1"/>
            <p:cNvSpPr/>
            <p:nvPr/>
          </p:nvSpPr>
          <p:spPr>
            <a:xfrm>
              <a:off x="8794450" y="2204975"/>
              <a:ext cx="4025" cy="34825"/>
            </a:xfrm>
            <a:custGeom>
              <a:rect b="b" l="l" r="r" t="t"/>
              <a:pathLst>
                <a:path extrusionOk="0" h="1393" w="161">
                  <a:moveTo>
                    <a:pt x="1" y="0"/>
                  </a:moveTo>
                  <a:lnTo>
                    <a:pt x="1" y="1393"/>
                  </a:lnTo>
                  <a:lnTo>
                    <a:pt x="161" y="1393"/>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1"/>
            <p:cNvSpPr/>
            <p:nvPr/>
          </p:nvSpPr>
          <p:spPr>
            <a:xfrm>
              <a:off x="8804150" y="22124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1"/>
            <p:cNvSpPr/>
            <p:nvPr/>
          </p:nvSpPr>
          <p:spPr>
            <a:xfrm>
              <a:off x="8813850" y="2204975"/>
              <a:ext cx="4600" cy="34825"/>
            </a:xfrm>
            <a:custGeom>
              <a:rect b="b" l="l" r="r" t="t"/>
              <a:pathLst>
                <a:path extrusionOk="0" h="1393" w="184">
                  <a:moveTo>
                    <a:pt x="1" y="0"/>
                  </a:moveTo>
                  <a:lnTo>
                    <a:pt x="1" y="1393"/>
                  </a:lnTo>
                  <a:lnTo>
                    <a:pt x="184" y="1393"/>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1"/>
            <p:cNvSpPr/>
            <p:nvPr/>
          </p:nvSpPr>
          <p:spPr>
            <a:xfrm>
              <a:off x="8824125" y="221067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1"/>
            <p:cNvSpPr/>
            <p:nvPr/>
          </p:nvSpPr>
          <p:spPr>
            <a:xfrm>
              <a:off x="8828125" y="2251200"/>
              <a:ext cx="2875" cy="30825"/>
            </a:xfrm>
            <a:custGeom>
              <a:rect b="b" l="l" r="r" t="t"/>
              <a:pathLst>
                <a:path extrusionOk="0" h="1233" w="115">
                  <a:moveTo>
                    <a:pt x="1" y="0"/>
                  </a:moveTo>
                  <a:lnTo>
                    <a:pt x="1" y="1233"/>
                  </a:lnTo>
                  <a:lnTo>
                    <a:pt x="115" y="123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1"/>
            <p:cNvSpPr/>
            <p:nvPr/>
          </p:nvSpPr>
          <p:spPr>
            <a:xfrm>
              <a:off x="8816725" y="2245475"/>
              <a:ext cx="4575" cy="46250"/>
            </a:xfrm>
            <a:custGeom>
              <a:rect b="b" l="l" r="r" t="t"/>
              <a:pathLst>
                <a:path extrusionOk="0" h="1850" w="183">
                  <a:moveTo>
                    <a:pt x="0" y="1"/>
                  </a:moveTo>
                  <a:lnTo>
                    <a:pt x="0"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1"/>
            <p:cNvSpPr/>
            <p:nvPr/>
          </p:nvSpPr>
          <p:spPr>
            <a:xfrm>
              <a:off x="8808150" y="2251200"/>
              <a:ext cx="3450" cy="30825"/>
            </a:xfrm>
            <a:custGeom>
              <a:rect b="b" l="l" r="r" t="t"/>
              <a:pathLst>
                <a:path extrusionOk="0" h="1233" w="138">
                  <a:moveTo>
                    <a:pt x="1" y="0"/>
                  </a:moveTo>
                  <a:lnTo>
                    <a:pt x="1" y="1233"/>
                  </a:lnTo>
                  <a:lnTo>
                    <a:pt x="138" y="123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1"/>
            <p:cNvSpPr/>
            <p:nvPr/>
          </p:nvSpPr>
          <p:spPr>
            <a:xfrm>
              <a:off x="8796750" y="2245475"/>
              <a:ext cx="4575" cy="46250"/>
            </a:xfrm>
            <a:custGeom>
              <a:rect b="b" l="l" r="r" t="t"/>
              <a:pathLst>
                <a:path extrusionOk="0" h="1850" w="183">
                  <a:moveTo>
                    <a:pt x="0" y="1"/>
                  </a:moveTo>
                  <a:lnTo>
                    <a:pt x="0"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1"/>
            <p:cNvSpPr/>
            <p:nvPr/>
          </p:nvSpPr>
          <p:spPr>
            <a:xfrm>
              <a:off x="8788175" y="2250050"/>
              <a:ext cx="3450" cy="34825"/>
            </a:xfrm>
            <a:custGeom>
              <a:rect b="b" l="l" r="r" t="t"/>
              <a:pathLst>
                <a:path extrusionOk="0" h="1393"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1"/>
            <p:cNvSpPr/>
            <p:nvPr/>
          </p:nvSpPr>
          <p:spPr>
            <a:xfrm>
              <a:off x="8777925" y="2255175"/>
              <a:ext cx="3425" cy="22850"/>
            </a:xfrm>
            <a:custGeom>
              <a:rect b="b" l="l" r="r" t="t"/>
              <a:pathLst>
                <a:path extrusionOk="0" h="914" w="137">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1"/>
            <p:cNvSpPr/>
            <p:nvPr/>
          </p:nvSpPr>
          <p:spPr>
            <a:xfrm>
              <a:off x="8767075" y="2250625"/>
              <a:ext cx="4575" cy="34250"/>
            </a:xfrm>
            <a:custGeom>
              <a:rect b="b" l="l" r="r" t="t"/>
              <a:pathLst>
                <a:path extrusionOk="0" h="1370" w="183">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1"/>
            <p:cNvSpPr/>
            <p:nvPr/>
          </p:nvSpPr>
          <p:spPr>
            <a:xfrm>
              <a:off x="8758500" y="2255175"/>
              <a:ext cx="2900" cy="22850"/>
            </a:xfrm>
            <a:custGeom>
              <a:rect b="b" l="l" r="r" t="t"/>
              <a:pathLst>
                <a:path extrusionOk="0" h="914" w="116">
                  <a:moveTo>
                    <a:pt x="1" y="1"/>
                  </a:moveTo>
                  <a:lnTo>
                    <a:pt x="1" y="914"/>
                  </a:lnTo>
                  <a:lnTo>
                    <a:pt x="115" y="91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1"/>
            <p:cNvSpPr/>
            <p:nvPr/>
          </p:nvSpPr>
          <p:spPr>
            <a:xfrm>
              <a:off x="8747100" y="2250625"/>
              <a:ext cx="4600" cy="34250"/>
            </a:xfrm>
            <a:custGeom>
              <a:rect b="b" l="l" r="r" t="t"/>
              <a:pathLst>
                <a:path extrusionOk="0" h="1370" w="184">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1"/>
            <p:cNvSpPr/>
            <p:nvPr/>
          </p:nvSpPr>
          <p:spPr>
            <a:xfrm>
              <a:off x="8738550" y="2254050"/>
              <a:ext cx="3425" cy="25700"/>
            </a:xfrm>
            <a:custGeom>
              <a:rect b="b" l="l" r="r" t="t"/>
              <a:pathLst>
                <a:path extrusionOk="0" h="1028" w="137">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1"/>
            <p:cNvSpPr/>
            <p:nvPr/>
          </p:nvSpPr>
          <p:spPr>
            <a:xfrm>
              <a:off x="8728275"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1"/>
            <p:cNvSpPr/>
            <p:nvPr/>
          </p:nvSpPr>
          <p:spPr>
            <a:xfrm>
              <a:off x="8717425"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1"/>
            <p:cNvSpPr/>
            <p:nvPr/>
          </p:nvSpPr>
          <p:spPr>
            <a:xfrm>
              <a:off x="8708875" y="2251200"/>
              <a:ext cx="2875" cy="30825"/>
            </a:xfrm>
            <a:custGeom>
              <a:rect b="b" l="l" r="r" t="t"/>
              <a:pathLst>
                <a:path extrusionOk="0" h="1233" w="115">
                  <a:moveTo>
                    <a:pt x="0" y="0"/>
                  </a:moveTo>
                  <a:lnTo>
                    <a:pt x="0" y="1233"/>
                  </a:lnTo>
                  <a:lnTo>
                    <a:pt x="114" y="123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1"/>
            <p:cNvSpPr/>
            <p:nvPr/>
          </p:nvSpPr>
          <p:spPr>
            <a:xfrm>
              <a:off x="8697450"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1"/>
            <p:cNvSpPr/>
            <p:nvPr/>
          </p:nvSpPr>
          <p:spPr>
            <a:xfrm>
              <a:off x="8688900" y="2250050"/>
              <a:ext cx="3450" cy="34825"/>
            </a:xfrm>
            <a:custGeom>
              <a:rect b="b" l="l" r="r" t="t"/>
              <a:pathLst>
                <a:path extrusionOk="0" h="1393"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1"/>
            <p:cNvSpPr/>
            <p:nvPr/>
          </p:nvSpPr>
          <p:spPr>
            <a:xfrm>
              <a:off x="8678625" y="22551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1"/>
            <p:cNvSpPr/>
            <p:nvPr/>
          </p:nvSpPr>
          <p:spPr>
            <a:xfrm>
              <a:off x="8667775"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1"/>
            <p:cNvSpPr/>
            <p:nvPr/>
          </p:nvSpPr>
          <p:spPr>
            <a:xfrm>
              <a:off x="8658650" y="2255175"/>
              <a:ext cx="3450" cy="22850"/>
            </a:xfrm>
            <a:custGeom>
              <a:rect b="b" l="l" r="r" t="t"/>
              <a:pathLst>
                <a:path extrusionOk="0" h="914" w="138">
                  <a:moveTo>
                    <a:pt x="1" y="1"/>
                  </a:moveTo>
                  <a:lnTo>
                    <a:pt x="1"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1"/>
            <p:cNvSpPr/>
            <p:nvPr/>
          </p:nvSpPr>
          <p:spPr>
            <a:xfrm>
              <a:off x="8647800"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1"/>
            <p:cNvSpPr/>
            <p:nvPr/>
          </p:nvSpPr>
          <p:spPr>
            <a:xfrm>
              <a:off x="8639250" y="2254050"/>
              <a:ext cx="2875" cy="25700"/>
            </a:xfrm>
            <a:custGeom>
              <a:rect b="b" l="l" r="r" t="t"/>
              <a:pathLst>
                <a:path extrusionOk="0" h="1028" w="115">
                  <a:moveTo>
                    <a:pt x="0" y="0"/>
                  </a:moveTo>
                  <a:lnTo>
                    <a:pt x="0" y="1027"/>
                  </a:lnTo>
                  <a:lnTo>
                    <a:pt x="115" y="1027"/>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1"/>
            <p:cNvSpPr/>
            <p:nvPr/>
          </p:nvSpPr>
          <p:spPr>
            <a:xfrm>
              <a:off x="8544525" y="2250625"/>
              <a:ext cx="4600" cy="34250"/>
            </a:xfrm>
            <a:custGeom>
              <a:rect b="b" l="l" r="r" t="t"/>
              <a:pathLst>
                <a:path extrusionOk="0" h="1370" w="184">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1"/>
            <p:cNvSpPr/>
            <p:nvPr/>
          </p:nvSpPr>
          <p:spPr>
            <a:xfrm>
              <a:off x="8535975" y="2254050"/>
              <a:ext cx="2875" cy="25700"/>
            </a:xfrm>
            <a:custGeom>
              <a:rect b="b" l="l" r="r" t="t"/>
              <a:pathLst>
                <a:path extrusionOk="0" h="1028" w="115">
                  <a:moveTo>
                    <a:pt x="0" y="0"/>
                  </a:moveTo>
                  <a:lnTo>
                    <a:pt x="0" y="1027"/>
                  </a:lnTo>
                  <a:lnTo>
                    <a:pt x="114" y="1027"/>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1"/>
            <p:cNvSpPr/>
            <p:nvPr/>
          </p:nvSpPr>
          <p:spPr>
            <a:xfrm>
              <a:off x="8525700"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1"/>
            <p:cNvSpPr/>
            <p:nvPr/>
          </p:nvSpPr>
          <p:spPr>
            <a:xfrm>
              <a:off x="8514850"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1"/>
            <p:cNvSpPr/>
            <p:nvPr/>
          </p:nvSpPr>
          <p:spPr>
            <a:xfrm>
              <a:off x="8505725"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1"/>
            <p:cNvSpPr/>
            <p:nvPr/>
          </p:nvSpPr>
          <p:spPr>
            <a:xfrm>
              <a:off x="8494875"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1"/>
            <p:cNvSpPr/>
            <p:nvPr/>
          </p:nvSpPr>
          <p:spPr>
            <a:xfrm>
              <a:off x="8485750" y="2250050"/>
              <a:ext cx="3450" cy="34825"/>
            </a:xfrm>
            <a:custGeom>
              <a:rect b="b" l="l" r="r" t="t"/>
              <a:pathLst>
                <a:path extrusionOk="0" h="1393"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1"/>
            <p:cNvSpPr/>
            <p:nvPr/>
          </p:nvSpPr>
          <p:spPr>
            <a:xfrm>
              <a:off x="8476050" y="22551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
            <p:cNvSpPr/>
            <p:nvPr/>
          </p:nvSpPr>
          <p:spPr>
            <a:xfrm>
              <a:off x="8465200"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1"/>
            <p:cNvSpPr/>
            <p:nvPr/>
          </p:nvSpPr>
          <p:spPr>
            <a:xfrm>
              <a:off x="8456075" y="2255175"/>
              <a:ext cx="3450" cy="22850"/>
            </a:xfrm>
            <a:custGeom>
              <a:rect b="b" l="l" r="r" t="t"/>
              <a:pathLst>
                <a:path extrusionOk="0" h="914" w="138">
                  <a:moveTo>
                    <a:pt x="1" y="1"/>
                  </a:moveTo>
                  <a:lnTo>
                    <a:pt x="1"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1"/>
            <p:cNvSpPr/>
            <p:nvPr/>
          </p:nvSpPr>
          <p:spPr>
            <a:xfrm>
              <a:off x="8445225"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1"/>
            <p:cNvSpPr/>
            <p:nvPr/>
          </p:nvSpPr>
          <p:spPr>
            <a:xfrm>
              <a:off x="8436100" y="2254050"/>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5" name="Google Shape;2475;p21"/>
          <p:cNvSpPr txBox="1"/>
          <p:nvPr>
            <p:ph hasCustomPrompt="1" type="title"/>
          </p:nvPr>
        </p:nvSpPr>
        <p:spPr>
          <a:xfrm>
            <a:off x="720000" y="1770750"/>
            <a:ext cx="2031000" cy="989400"/>
          </a:xfrm>
          <a:prstGeom prst="rect">
            <a:avLst/>
          </a:prstGeom>
        </p:spPr>
        <p:txBody>
          <a:bodyPr anchorCtr="0" anchor="ctr" bIns="0" lIns="0" spcFirstLastPara="1" rIns="0" wrap="square" tIns="0">
            <a:noAutofit/>
          </a:bodyPr>
          <a:lstStyle>
            <a:lvl1pPr lvl="0" rtl="0" algn="ctr">
              <a:spcBef>
                <a:spcPts val="0"/>
              </a:spcBef>
              <a:spcAft>
                <a:spcPts val="0"/>
              </a:spcAft>
              <a:buSzPts val="6700"/>
              <a:buNone/>
              <a:defRPr sz="4000">
                <a:solidFill>
                  <a:schemeClr val="dk1"/>
                </a:solidFill>
              </a:defRPr>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a:r>
              <a:t>xx%</a:t>
            </a:r>
          </a:p>
        </p:txBody>
      </p:sp>
      <p:sp>
        <p:nvSpPr>
          <p:cNvPr id="2476" name="Google Shape;2476;p21"/>
          <p:cNvSpPr txBox="1"/>
          <p:nvPr>
            <p:ph idx="1" type="subTitle"/>
          </p:nvPr>
        </p:nvSpPr>
        <p:spPr>
          <a:xfrm>
            <a:off x="720000" y="2760150"/>
            <a:ext cx="2031000" cy="612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77" name="Google Shape;2477;p21"/>
          <p:cNvSpPr txBox="1"/>
          <p:nvPr>
            <p:ph hasCustomPrompt="1" idx="2" type="title"/>
          </p:nvPr>
        </p:nvSpPr>
        <p:spPr>
          <a:xfrm>
            <a:off x="3556500" y="1770750"/>
            <a:ext cx="2031000" cy="989400"/>
          </a:xfrm>
          <a:prstGeom prst="rect">
            <a:avLst/>
          </a:prstGeom>
        </p:spPr>
        <p:txBody>
          <a:bodyPr anchorCtr="0" anchor="ctr" bIns="0" lIns="0" spcFirstLastPara="1" rIns="0" wrap="square" tIns="0">
            <a:noAutofit/>
          </a:bodyPr>
          <a:lstStyle>
            <a:lvl1pPr lvl="0" rtl="0" algn="ctr">
              <a:spcBef>
                <a:spcPts val="0"/>
              </a:spcBef>
              <a:spcAft>
                <a:spcPts val="0"/>
              </a:spcAft>
              <a:buSzPts val="6700"/>
              <a:buNone/>
              <a:defRPr sz="4000">
                <a:solidFill>
                  <a:schemeClr val="accent5"/>
                </a:solidFill>
              </a:defRPr>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a:r>
              <a:t>xx%</a:t>
            </a:r>
          </a:p>
        </p:txBody>
      </p:sp>
      <p:sp>
        <p:nvSpPr>
          <p:cNvPr id="2478" name="Google Shape;2478;p21"/>
          <p:cNvSpPr txBox="1"/>
          <p:nvPr>
            <p:ph idx="3" type="subTitle"/>
          </p:nvPr>
        </p:nvSpPr>
        <p:spPr>
          <a:xfrm>
            <a:off x="3556500" y="2760150"/>
            <a:ext cx="2031000" cy="612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79" name="Google Shape;2479;p21"/>
          <p:cNvSpPr txBox="1"/>
          <p:nvPr>
            <p:ph hasCustomPrompt="1" idx="4" type="title"/>
          </p:nvPr>
        </p:nvSpPr>
        <p:spPr>
          <a:xfrm>
            <a:off x="6393000" y="1770750"/>
            <a:ext cx="2031000" cy="989400"/>
          </a:xfrm>
          <a:prstGeom prst="rect">
            <a:avLst/>
          </a:prstGeom>
        </p:spPr>
        <p:txBody>
          <a:bodyPr anchorCtr="0" anchor="ctr" bIns="0" lIns="0" spcFirstLastPara="1" rIns="0" wrap="square" tIns="0">
            <a:noAutofit/>
          </a:bodyPr>
          <a:lstStyle>
            <a:lvl1pPr lvl="0" rtl="0" algn="ctr">
              <a:spcBef>
                <a:spcPts val="0"/>
              </a:spcBef>
              <a:spcAft>
                <a:spcPts val="0"/>
              </a:spcAft>
              <a:buSzPts val="6700"/>
              <a:buNone/>
              <a:defRPr sz="4000">
                <a:solidFill>
                  <a:schemeClr val="accent3"/>
                </a:solidFill>
              </a:defRPr>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a:r>
              <a:t>xx%</a:t>
            </a:r>
          </a:p>
        </p:txBody>
      </p:sp>
      <p:sp>
        <p:nvSpPr>
          <p:cNvPr id="2480" name="Google Shape;2480;p21"/>
          <p:cNvSpPr txBox="1"/>
          <p:nvPr>
            <p:ph idx="5" type="subTitle"/>
          </p:nvPr>
        </p:nvSpPr>
        <p:spPr>
          <a:xfrm>
            <a:off x="6393000" y="2760150"/>
            <a:ext cx="2031000" cy="612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2481" name="Shape 2481"/>
        <p:cNvGrpSpPr/>
        <p:nvPr/>
      </p:nvGrpSpPr>
      <p:grpSpPr>
        <a:xfrm>
          <a:off x="0" y="0"/>
          <a:ext cx="0" cy="0"/>
          <a:chOff x="0" y="0"/>
          <a:chExt cx="0" cy="0"/>
        </a:xfrm>
      </p:grpSpPr>
      <p:grpSp>
        <p:nvGrpSpPr>
          <p:cNvPr id="2482" name="Google Shape;2482;p22"/>
          <p:cNvGrpSpPr/>
          <p:nvPr/>
        </p:nvGrpSpPr>
        <p:grpSpPr>
          <a:xfrm rot="10800000">
            <a:off x="-1069863" y="-19484"/>
            <a:ext cx="11856973" cy="3949123"/>
            <a:chOff x="-1895475" y="2684875"/>
            <a:chExt cx="9813750" cy="3268600"/>
          </a:xfrm>
        </p:grpSpPr>
        <p:sp>
          <p:nvSpPr>
            <p:cNvPr id="2483" name="Google Shape;2483;p22"/>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2"/>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2"/>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2"/>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2"/>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2"/>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2"/>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2"/>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2"/>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2"/>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2"/>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2"/>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2"/>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2"/>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2"/>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2"/>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2"/>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2"/>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2"/>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2"/>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2"/>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2"/>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2"/>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2"/>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2"/>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2"/>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2"/>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2"/>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2"/>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2"/>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2"/>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2"/>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2"/>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2"/>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22"/>
          <p:cNvGrpSpPr/>
          <p:nvPr/>
        </p:nvGrpSpPr>
        <p:grpSpPr>
          <a:xfrm flipH="1">
            <a:off x="399205" y="155022"/>
            <a:ext cx="8576082" cy="4845464"/>
            <a:chOff x="3490760" y="3205574"/>
            <a:chExt cx="3292036" cy="1859992"/>
          </a:xfrm>
        </p:grpSpPr>
        <p:sp>
          <p:nvSpPr>
            <p:cNvPr id="2518" name="Google Shape;2518;p22"/>
            <p:cNvSpPr/>
            <p:nvPr/>
          </p:nvSpPr>
          <p:spPr>
            <a:xfrm>
              <a:off x="6757096" y="4569020"/>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2"/>
            <p:cNvSpPr/>
            <p:nvPr/>
          </p:nvSpPr>
          <p:spPr>
            <a:xfrm>
              <a:off x="5068420" y="3439843"/>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2"/>
            <p:cNvSpPr/>
            <p:nvPr/>
          </p:nvSpPr>
          <p:spPr>
            <a:xfrm>
              <a:off x="562122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2"/>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2"/>
            <p:cNvSpPr/>
            <p:nvPr/>
          </p:nvSpPr>
          <p:spPr>
            <a:xfrm>
              <a:off x="6750033" y="3263102"/>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2"/>
            <p:cNvSpPr/>
            <p:nvPr/>
          </p:nvSpPr>
          <p:spPr>
            <a:xfrm>
              <a:off x="3490760"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2"/>
            <p:cNvSpPr/>
            <p:nvPr/>
          </p:nvSpPr>
          <p:spPr>
            <a:xfrm>
              <a:off x="5460197" y="4061596"/>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2"/>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6" name="Google Shape;2526;p22"/>
          <p:cNvGrpSpPr/>
          <p:nvPr/>
        </p:nvGrpSpPr>
        <p:grpSpPr>
          <a:xfrm>
            <a:off x="719858" y="4603480"/>
            <a:ext cx="862570" cy="258597"/>
            <a:chOff x="8333950" y="1178400"/>
            <a:chExt cx="521600" cy="156375"/>
          </a:xfrm>
        </p:grpSpPr>
        <p:sp>
          <p:nvSpPr>
            <p:cNvPr id="2527" name="Google Shape;2527;p22"/>
            <p:cNvSpPr/>
            <p:nvPr/>
          </p:nvSpPr>
          <p:spPr>
            <a:xfrm>
              <a:off x="8439525" y="1188675"/>
              <a:ext cx="3450" cy="30275"/>
            </a:xfrm>
            <a:custGeom>
              <a:rect b="b" l="l" r="r" t="t"/>
              <a:pathLst>
                <a:path extrusionOk="0" h="1211" w="138">
                  <a:moveTo>
                    <a:pt x="1" y="1"/>
                  </a:moveTo>
                  <a:lnTo>
                    <a:pt x="1" y="1210"/>
                  </a:lnTo>
                  <a:lnTo>
                    <a:pt x="138" y="1210"/>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2"/>
            <p:cNvSpPr/>
            <p:nvPr/>
          </p:nvSpPr>
          <p:spPr>
            <a:xfrm>
              <a:off x="8449800" y="1178400"/>
              <a:ext cx="4600" cy="46825"/>
            </a:xfrm>
            <a:custGeom>
              <a:rect b="b" l="l" r="r" t="t"/>
              <a:pathLst>
                <a:path extrusionOk="0" h="1873" w="184">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2"/>
            <p:cNvSpPr/>
            <p:nvPr/>
          </p:nvSpPr>
          <p:spPr>
            <a:xfrm>
              <a:off x="84595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2"/>
            <p:cNvSpPr/>
            <p:nvPr/>
          </p:nvSpPr>
          <p:spPr>
            <a:xfrm>
              <a:off x="8469775" y="1178400"/>
              <a:ext cx="4025" cy="46825"/>
            </a:xfrm>
            <a:custGeom>
              <a:rect b="b" l="l" r="r" t="t"/>
              <a:pathLst>
                <a:path extrusionOk="0" h="1873" w="161">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2"/>
            <p:cNvSpPr/>
            <p:nvPr/>
          </p:nvSpPr>
          <p:spPr>
            <a:xfrm>
              <a:off x="8479475" y="1185825"/>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2"/>
            <p:cNvSpPr/>
            <p:nvPr/>
          </p:nvSpPr>
          <p:spPr>
            <a:xfrm>
              <a:off x="8489750" y="1192675"/>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2"/>
            <p:cNvSpPr/>
            <p:nvPr/>
          </p:nvSpPr>
          <p:spPr>
            <a:xfrm>
              <a:off x="849945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2"/>
            <p:cNvSpPr/>
            <p:nvPr/>
          </p:nvSpPr>
          <p:spPr>
            <a:xfrm>
              <a:off x="8509150" y="11926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2"/>
            <p:cNvSpPr/>
            <p:nvPr/>
          </p:nvSpPr>
          <p:spPr>
            <a:xfrm>
              <a:off x="8519425"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2"/>
            <p:cNvSpPr/>
            <p:nvPr/>
          </p:nvSpPr>
          <p:spPr>
            <a:xfrm>
              <a:off x="8529125"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2"/>
            <p:cNvSpPr/>
            <p:nvPr/>
          </p:nvSpPr>
          <p:spPr>
            <a:xfrm>
              <a:off x="8539400" y="1188675"/>
              <a:ext cx="2875" cy="30275"/>
            </a:xfrm>
            <a:custGeom>
              <a:rect b="b" l="l" r="r" t="t"/>
              <a:pathLst>
                <a:path extrusionOk="0" h="1211" w="115">
                  <a:moveTo>
                    <a:pt x="0" y="1"/>
                  </a:moveTo>
                  <a:lnTo>
                    <a:pt x="0" y="1210"/>
                  </a:lnTo>
                  <a:lnTo>
                    <a:pt x="114" y="1210"/>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2"/>
            <p:cNvSpPr/>
            <p:nvPr/>
          </p:nvSpPr>
          <p:spPr>
            <a:xfrm>
              <a:off x="8549100"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2"/>
            <p:cNvSpPr/>
            <p:nvPr/>
          </p:nvSpPr>
          <p:spPr>
            <a:xfrm>
              <a:off x="85588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2"/>
            <p:cNvSpPr/>
            <p:nvPr/>
          </p:nvSpPr>
          <p:spPr>
            <a:xfrm>
              <a:off x="8569050"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2"/>
            <p:cNvSpPr/>
            <p:nvPr/>
          </p:nvSpPr>
          <p:spPr>
            <a:xfrm>
              <a:off x="8578750"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2"/>
            <p:cNvSpPr/>
            <p:nvPr/>
          </p:nvSpPr>
          <p:spPr>
            <a:xfrm>
              <a:off x="858902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2"/>
            <p:cNvSpPr/>
            <p:nvPr/>
          </p:nvSpPr>
          <p:spPr>
            <a:xfrm>
              <a:off x="859872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2"/>
            <p:cNvSpPr/>
            <p:nvPr/>
          </p:nvSpPr>
          <p:spPr>
            <a:xfrm>
              <a:off x="8609000" y="1192675"/>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2"/>
            <p:cNvSpPr/>
            <p:nvPr/>
          </p:nvSpPr>
          <p:spPr>
            <a:xfrm>
              <a:off x="86187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2"/>
            <p:cNvSpPr/>
            <p:nvPr/>
          </p:nvSpPr>
          <p:spPr>
            <a:xfrm>
              <a:off x="8628400" y="1190400"/>
              <a:ext cx="3450" cy="26250"/>
            </a:xfrm>
            <a:custGeom>
              <a:rect b="b" l="l" r="r" t="t"/>
              <a:pathLst>
                <a:path extrusionOk="0" h="1050"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2"/>
            <p:cNvSpPr/>
            <p:nvPr/>
          </p:nvSpPr>
          <p:spPr>
            <a:xfrm>
              <a:off x="872200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2"/>
            <p:cNvSpPr/>
            <p:nvPr/>
          </p:nvSpPr>
          <p:spPr>
            <a:xfrm>
              <a:off x="8731700"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2"/>
            <p:cNvSpPr/>
            <p:nvPr/>
          </p:nvSpPr>
          <p:spPr>
            <a:xfrm>
              <a:off x="8741975" y="1188675"/>
              <a:ext cx="3425" cy="30275"/>
            </a:xfrm>
            <a:custGeom>
              <a:rect b="b" l="l" r="r" t="t"/>
              <a:pathLst>
                <a:path extrusionOk="0" h="1211" w="137">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2"/>
            <p:cNvSpPr/>
            <p:nvPr/>
          </p:nvSpPr>
          <p:spPr>
            <a:xfrm>
              <a:off x="8751675"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2"/>
            <p:cNvSpPr/>
            <p:nvPr/>
          </p:nvSpPr>
          <p:spPr>
            <a:xfrm>
              <a:off x="8761925" y="1188675"/>
              <a:ext cx="2900" cy="30275"/>
            </a:xfrm>
            <a:custGeom>
              <a:rect b="b" l="l" r="r" t="t"/>
              <a:pathLst>
                <a:path extrusionOk="0" h="1211" w="116">
                  <a:moveTo>
                    <a:pt x="1" y="1"/>
                  </a:moveTo>
                  <a:lnTo>
                    <a:pt x="1" y="1210"/>
                  </a:lnTo>
                  <a:lnTo>
                    <a:pt x="115" y="1210"/>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2"/>
            <p:cNvSpPr/>
            <p:nvPr/>
          </p:nvSpPr>
          <p:spPr>
            <a:xfrm>
              <a:off x="8771625"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2"/>
            <p:cNvSpPr/>
            <p:nvPr/>
          </p:nvSpPr>
          <p:spPr>
            <a:xfrm>
              <a:off x="8781325"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2"/>
            <p:cNvSpPr/>
            <p:nvPr/>
          </p:nvSpPr>
          <p:spPr>
            <a:xfrm>
              <a:off x="8791600"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2"/>
            <p:cNvSpPr/>
            <p:nvPr/>
          </p:nvSpPr>
          <p:spPr>
            <a:xfrm>
              <a:off x="88013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2"/>
            <p:cNvSpPr/>
            <p:nvPr/>
          </p:nvSpPr>
          <p:spPr>
            <a:xfrm>
              <a:off x="881157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2"/>
            <p:cNvSpPr/>
            <p:nvPr/>
          </p:nvSpPr>
          <p:spPr>
            <a:xfrm>
              <a:off x="882127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2"/>
            <p:cNvSpPr/>
            <p:nvPr/>
          </p:nvSpPr>
          <p:spPr>
            <a:xfrm>
              <a:off x="8831550" y="1190400"/>
              <a:ext cx="2875" cy="26250"/>
            </a:xfrm>
            <a:custGeom>
              <a:rect b="b" l="l" r="r" t="t"/>
              <a:pathLst>
                <a:path extrusionOk="0" h="1050" w="115">
                  <a:moveTo>
                    <a:pt x="1" y="0"/>
                  </a:moveTo>
                  <a:lnTo>
                    <a:pt x="1" y="1050"/>
                  </a:lnTo>
                  <a:lnTo>
                    <a:pt x="115" y="105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2"/>
            <p:cNvSpPr/>
            <p:nvPr/>
          </p:nvSpPr>
          <p:spPr>
            <a:xfrm>
              <a:off x="8663225" y="129822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2"/>
            <p:cNvSpPr/>
            <p:nvPr/>
          </p:nvSpPr>
          <p:spPr>
            <a:xfrm>
              <a:off x="8673475" y="12879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2"/>
            <p:cNvSpPr/>
            <p:nvPr/>
          </p:nvSpPr>
          <p:spPr>
            <a:xfrm>
              <a:off x="8683200" y="1298225"/>
              <a:ext cx="3425" cy="30850"/>
            </a:xfrm>
            <a:custGeom>
              <a:rect b="b" l="l" r="r" t="t"/>
              <a:pathLst>
                <a:path extrusionOk="0" h="1234" w="137">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2"/>
            <p:cNvSpPr/>
            <p:nvPr/>
          </p:nvSpPr>
          <p:spPr>
            <a:xfrm>
              <a:off x="8693450" y="12879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2"/>
            <p:cNvSpPr/>
            <p:nvPr/>
          </p:nvSpPr>
          <p:spPr>
            <a:xfrm>
              <a:off x="8703150" y="129537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2"/>
            <p:cNvSpPr/>
            <p:nvPr/>
          </p:nvSpPr>
          <p:spPr>
            <a:xfrm>
              <a:off x="8712850"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2"/>
            <p:cNvSpPr/>
            <p:nvPr/>
          </p:nvSpPr>
          <p:spPr>
            <a:xfrm>
              <a:off x="8723125" y="12953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2"/>
            <p:cNvSpPr/>
            <p:nvPr/>
          </p:nvSpPr>
          <p:spPr>
            <a:xfrm>
              <a:off x="8732825"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2"/>
            <p:cNvSpPr/>
            <p:nvPr/>
          </p:nvSpPr>
          <p:spPr>
            <a:xfrm>
              <a:off x="8743100" y="1295375"/>
              <a:ext cx="4025" cy="34275"/>
            </a:xfrm>
            <a:custGeom>
              <a:rect b="b" l="l" r="r" t="t"/>
              <a:pathLst>
                <a:path extrusionOk="0" h="1371" w="161">
                  <a:moveTo>
                    <a:pt x="1" y="1"/>
                  </a:moveTo>
                  <a:lnTo>
                    <a:pt x="1"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2"/>
            <p:cNvSpPr/>
            <p:nvPr/>
          </p:nvSpPr>
          <p:spPr>
            <a:xfrm>
              <a:off x="8752800" y="130052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2"/>
            <p:cNvSpPr/>
            <p:nvPr/>
          </p:nvSpPr>
          <p:spPr>
            <a:xfrm>
              <a:off x="8762500"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2"/>
            <p:cNvSpPr/>
            <p:nvPr/>
          </p:nvSpPr>
          <p:spPr>
            <a:xfrm>
              <a:off x="8772775" y="12879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2"/>
            <p:cNvSpPr/>
            <p:nvPr/>
          </p:nvSpPr>
          <p:spPr>
            <a:xfrm>
              <a:off x="8782475"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2"/>
            <p:cNvSpPr/>
            <p:nvPr/>
          </p:nvSpPr>
          <p:spPr>
            <a:xfrm>
              <a:off x="8792750" y="1287975"/>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2"/>
            <p:cNvSpPr/>
            <p:nvPr/>
          </p:nvSpPr>
          <p:spPr>
            <a:xfrm>
              <a:off x="8802450" y="1295375"/>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2"/>
            <p:cNvSpPr/>
            <p:nvPr/>
          </p:nvSpPr>
          <p:spPr>
            <a:xfrm>
              <a:off x="8812725" y="1302225"/>
              <a:ext cx="2875" cy="22850"/>
            </a:xfrm>
            <a:custGeom>
              <a:rect b="b" l="l" r="r" t="t"/>
              <a:pathLst>
                <a:path extrusionOk="0" h="914" w="115">
                  <a:moveTo>
                    <a:pt x="0" y="1"/>
                  </a:moveTo>
                  <a:lnTo>
                    <a:pt x="0" y="914"/>
                  </a:lnTo>
                  <a:lnTo>
                    <a:pt x="114" y="91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2"/>
            <p:cNvSpPr/>
            <p:nvPr/>
          </p:nvSpPr>
          <p:spPr>
            <a:xfrm>
              <a:off x="8822425"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2"/>
            <p:cNvSpPr/>
            <p:nvPr/>
          </p:nvSpPr>
          <p:spPr>
            <a:xfrm>
              <a:off x="8832125" y="130222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2"/>
            <p:cNvSpPr/>
            <p:nvPr/>
          </p:nvSpPr>
          <p:spPr>
            <a:xfrm>
              <a:off x="8842400"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2"/>
            <p:cNvSpPr/>
            <p:nvPr/>
          </p:nvSpPr>
          <p:spPr>
            <a:xfrm>
              <a:off x="8852100" y="130052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2"/>
            <p:cNvSpPr/>
            <p:nvPr/>
          </p:nvSpPr>
          <p:spPr>
            <a:xfrm>
              <a:off x="87254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2"/>
            <p:cNvSpPr/>
            <p:nvPr/>
          </p:nvSpPr>
          <p:spPr>
            <a:xfrm>
              <a:off x="8714575" y="122577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2"/>
            <p:cNvSpPr/>
            <p:nvPr/>
          </p:nvSpPr>
          <p:spPr>
            <a:xfrm>
              <a:off x="87054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2"/>
            <p:cNvSpPr/>
            <p:nvPr/>
          </p:nvSpPr>
          <p:spPr>
            <a:xfrm>
              <a:off x="8694600"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2"/>
            <p:cNvSpPr/>
            <p:nvPr/>
          </p:nvSpPr>
          <p:spPr>
            <a:xfrm>
              <a:off x="8686050" y="1230325"/>
              <a:ext cx="2875" cy="34850"/>
            </a:xfrm>
            <a:custGeom>
              <a:rect b="b" l="l" r="r" t="t"/>
              <a:pathLst>
                <a:path extrusionOk="0" h="1394" w="115">
                  <a:moveTo>
                    <a:pt x="0" y="1"/>
                  </a:moveTo>
                  <a:lnTo>
                    <a:pt x="0" y="1393"/>
                  </a:lnTo>
                  <a:lnTo>
                    <a:pt x="114" y="139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2"/>
            <p:cNvSpPr/>
            <p:nvPr/>
          </p:nvSpPr>
          <p:spPr>
            <a:xfrm>
              <a:off x="8675775"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2"/>
            <p:cNvSpPr/>
            <p:nvPr/>
          </p:nvSpPr>
          <p:spPr>
            <a:xfrm>
              <a:off x="866492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2"/>
            <p:cNvSpPr/>
            <p:nvPr/>
          </p:nvSpPr>
          <p:spPr>
            <a:xfrm>
              <a:off x="8655800"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2"/>
            <p:cNvSpPr/>
            <p:nvPr/>
          </p:nvSpPr>
          <p:spPr>
            <a:xfrm>
              <a:off x="8644950"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2"/>
            <p:cNvSpPr/>
            <p:nvPr/>
          </p:nvSpPr>
          <p:spPr>
            <a:xfrm>
              <a:off x="8636400" y="1234325"/>
              <a:ext cx="2875" cy="26275"/>
            </a:xfrm>
            <a:custGeom>
              <a:rect b="b" l="l" r="r" t="t"/>
              <a:pathLst>
                <a:path extrusionOk="0" h="1051" w="115">
                  <a:moveTo>
                    <a:pt x="0" y="1"/>
                  </a:moveTo>
                  <a:lnTo>
                    <a:pt x="0" y="1051"/>
                  </a:lnTo>
                  <a:lnTo>
                    <a:pt x="114" y="105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2"/>
            <p:cNvSpPr/>
            <p:nvPr/>
          </p:nvSpPr>
          <p:spPr>
            <a:xfrm>
              <a:off x="86261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2"/>
            <p:cNvSpPr/>
            <p:nvPr/>
          </p:nvSpPr>
          <p:spPr>
            <a:xfrm>
              <a:off x="8615275"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2"/>
            <p:cNvSpPr/>
            <p:nvPr/>
          </p:nvSpPr>
          <p:spPr>
            <a:xfrm>
              <a:off x="8606150"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2"/>
            <p:cNvSpPr/>
            <p:nvPr/>
          </p:nvSpPr>
          <p:spPr>
            <a:xfrm>
              <a:off x="8595300" y="12257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2"/>
            <p:cNvSpPr/>
            <p:nvPr/>
          </p:nvSpPr>
          <p:spPr>
            <a:xfrm>
              <a:off x="8586175"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2"/>
            <p:cNvSpPr/>
            <p:nvPr/>
          </p:nvSpPr>
          <p:spPr>
            <a:xfrm>
              <a:off x="857647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2"/>
            <p:cNvSpPr/>
            <p:nvPr/>
          </p:nvSpPr>
          <p:spPr>
            <a:xfrm>
              <a:off x="8565625" y="1230900"/>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2"/>
            <p:cNvSpPr/>
            <p:nvPr/>
          </p:nvSpPr>
          <p:spPr>
            <a:xfrm>
              <a:off x="85565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2"/>
            <p:cNvSpPr/>
            <p:nvPr/>
          </p:nvSpPr>
          <p:spPr>
            <a:xfrm>
              <a:off x="8545675"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2"/>
            <p:cNvSpPr/>
            <p:nvPr/>
          </p:nvSpPr>
          <p:spPr>
            <a:xfrm>
              <a:off x="8536525"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2"/>
            <p:cNvSpPr/>
            <p:nvPr/>
          </p:nvSpPr>
          <p:spPr>
            <a:xfrm>
              <a:off x="844237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2"/>
            <p:cNvSpPr/>
            <p:nvPr/>
          </p:nvSpPr>
          <p:spPr>
            <a:xfrm>
              <a:off x="8433250" y="1234325"/>
              <a:ext cx="3450" cy="26275"/>
            </a:xfrm>
            <a:custGeom>
              <a:rect b="b" l="l" r="r" t="t"/>
              <a:pathLst>
                <a:path extrusionOk="0" h="1051" w="138">
                  <a:moveTo>
                    <a:pt x="1" y="1"/>
                  </a:moveTo>
                  <a:lnTo>
                    <a:pt x="1" y="1051"/>
                  </a:lnTo>
                  <a:lnTo>
                    <a:pt x="137" y="105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2"/>
            <p:cNvSpPr/>
            <p:nvPr/>
          </p:nvSpPr>
          <p:spPr>
            <a:xfrm>
              <a:off x="84235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2"/>
            <p:cNvSpPr/>
            <p:nvPr/>
          </p:nvSpPr>
          <p:spPr>
            <a:xfrm>
              <a:off x="8412700"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2"/>
            <p:cNvSpPr/>
            <p:nvPr/>
          </p:nvSpPr>
          <p:spPr>
            <a:xfrm>
              <a:off x="8403575"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2"/>
            <p:cNvSpPr/>
            <p:nvPr/>
          </p:nvSpPr>
          <p:spPr>
            <a:xfrm>
              <a:off x="8392725"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2"/>
            <p:cNvSpPr/>
            <p:nvPr/>
          </p:nvSpPr>
          <p:spPr>
            <a:xfrm>
              <a:off x="8383600"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2"/>
            <p:cNvSpPr/>
            <p:nvPr/>
          </p:nvSpPr>
          <p:spPr>
            <a:xfrm>
              <a:off x="83739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2"/>
            <p:cNvSpPr/>
            <p:nvPr/>
          </p:nvSpPr>
          <p:spPr>
            <a:xfrm>
              <a:off x="8362500"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2"/>
            <p:cNvSpPr/>
            <p:nvPr/>
          </p:nvSpPr>
          <p:spPr>
            <a:xfrm>
              <a:off x="835392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2"/>
            <p:cNvSpPr/>
            <p:nvPr/>
          </p:nvSpPr>
          <p:spPr>
            <a:xfrm>
              <a:off x="8343100" y="1230900"/>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2"/>
            <p:cNvSpPr/>
            <p:nvPr/>
          </p:nvSpPr>
          <p:spPr>
            <a:xfrm>
              <a:off x="8333950"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22"/>
          <p:cNvGrpSpPr/>
          <p:nvPr/>
        </p:nvGrpSpPr>
        <p:grpSpPr>
          <a:xfrm>
            <a:off x="6364450" y="4104150"/>
            <a:ext cx="2392375" cy="1046200"/>
            <a:chOff x="6364450" y="4104150"/>
            <a:chExt cx="2392375" cy="1046200"/>
          </a:xfrm>
        </p:grpSpPr>
        <p:sp>
          <p:nvSpPr>
            <p:cNvPr id="2612" name="Google Shape;2612;p22"/>
            <p:cNvSpPr/>
            <p:nvPr/>
          </p:nvSpPr>
          <p:spPr>
            <a:xfrm flipH="1" rot="10800000">
              <a:off x="6364450" y="477400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2"/>
            <p:cNvSpPr/>
            <p:nvPr/>
          </p:nvSpPr>
          <p:spPr>
            <a:xfrm flipH="1" rot="10800000">
              <a:off x="8482725" y="41711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2"/>
            <p:cNvSpPr/>
            <p:nvPr/>
          </p:nvSpPr>
          <p:spPr>
            <a:xfrm flipH="1" rot="10800000">
              <a:off x="7644025" y="5072350"/>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2"/>
            <p:cNvSpPr/>
            <p:nvPr/>
          </p:nvSpPr>
          <p:spPr>
            <a:xfrm flipH="1" rot="10800000">
              <a:off x="7796200" y="4104150"/>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2"/>
            <p:cNvSpPr/>
            <p:nvPr/>
          </p:nvSpPr>
          <p:spPr>
            <a:xfrm flipH="1" rot="10800000">
              <a:off x="8678825" y="4862075"/>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7" name="Google Shape;2617;p22"/>
          <p:cNvSpPr txBox="1"/>
          <p:nvPr>
            <p:ph type="title"/>
          </p:nvPr>
        </p:nvSpPr>
        <p:spPr>
          <a:xfrm>
            <a:off x="720000" y="779475"/>
            <a:ext cx="3340200" cy="2595300"/>
          </a:xfrm>
          <a:prstGeom prst="rect">
            <a:avLst/>
          </a:prstGeom>
        </p:spPr>
        <p:txBody>
          <a:bodyPr anchorCtr="0" anchor="ctr" bIns="0" lIns="0" spcFirstLastPara="1" rIns="0" wrap="square" tIns="0">
            <a:noAutofit/>
          </a:bodyPr>
          <a:lstStyle>
            <a:lvl1pPr lvl="0" rtl="0" algn="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18" name="Google Shape;2618;p22"/>
          <p:cNvSpPr txBox="1"/>
          <p:nvPr>
            <p:ph idx="1" type="subTitle"/>
          </p:nvPr>
        </p:nvSpPr>
        <p:spPr>
          <a:xfrm>
            <a:off x="720000" y="3374925"/>
            <a:ext cx="3340200" cy="9891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2619" name="Shape 2619"/>
        <p:cNvGrpSpPr/>
        <p:nvPr/>
      </p:nvGrpSpPr>
      <p:grpSpPr>
        <a:xfrm>
          <a:off x="0" y="0"/>
          <a:ext cx="0" cy="0"/>
          <a:chOff x="0" y="0"/>
          <a:chExt cx="0" cy="0"/>
        </a:xfrm>
      </p:grpSpPr>
      <p:grpSp>
        <p:nvGrpSpPr>
          <p:cNvPr id="2620" name="Google Shape;2620;p23"/>
          <p:cNvGrpSpPr/>
          <p:nvPr/>
        </p:nvGrpSpPr>
        <p:grpSpPr>
          <a:xfrm rot="10800000">
            <a:off x="-1069863" y="718253"/>
            <a:ext cx="11856973" cy="3949123"/>
            <a:chOff x="-1895475" y="2684875"/>
            <a:chExt cx="9813750" cy="3268600"/>
          </a:xfrm>
        </p:grpSpPr>
        <p:sp>
          <p:nvSpPr>
            <p:cNvPr id="2621" name="Google Shape;2621;p23"/>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3"/>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3"/>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3"/>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3"/>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3"/>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3"/>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3"/>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3"/>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3"/>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3"/>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3"/>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3"/>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3"/>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3"/>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3"/>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3"/>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3"/>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3"/>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3"/>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3"/>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3"/>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3"/>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3"/>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3"/>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3"/>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3"/>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3"/>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3"/>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3"/>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3"/>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3"/>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3"/>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3"/>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23"/>
          <p:cNvGrpSpPr/>
          <p:nvPr/>
        </p:nvGrpSpPr>
        <p:grpSpPr>
          <a:xfrm rot="-5400000">
            <a:off x="1264100" y="-4100"/>
            <a:ext cx="365800" cy="1454000"/>
            <a:chOff x="6860300" y="2466325"/>
            <a:chExt cx="365800" cy="1454000"/>
          </a:xfrm>
        </p:grpSpPr>
        <p:sp>
          <p:nvSpPr>
            <p:cNvPr id="2656" name="Google Shape;2656;p23"/>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3"/>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3"/>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3"/>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3"/>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3"/>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3"/>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3"/>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3"/>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3"/>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3"/>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3"/>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3"/>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3"/>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3"/>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3"/>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3"/>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3"/>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3"/>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3"/>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3"/>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3"/>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3"/>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3"/>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3"/>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3"/>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3"/>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3"/>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3"/>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3"/>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3"/>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3"/>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3"/>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3"/>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3"/>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3"/>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3"/>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3"/>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3"/>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3"/>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3"/>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3"/>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3"/>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3"/>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3"/>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3"/>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3"/>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3"/>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3"/>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3"/>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3"/>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3"/>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3"/>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23"/>
          <p:cNvGrpSpPr/>
          <p:nvPr/>
        </p:nvGrpSpPr>
        <p:grpSpPr>
          <a:xfrm flipH="1">
            <a:off x="399205" y="155022"/>
            <a:ext cx="8576082" cy="4863517"/>
            <a:chOff x="3490760" y="3205574"/>
            <a:chExt cx="3292036" cy="1866922"/>
          </a:xfrm>
        </p:grpSpPr>
        <p:sp>
          <p:nvSpPr>
            <p:cNvPr id="2710" name="Google Shape;2710;p23"/>
            <p:cNvSpPr/>
            <p:nvPr/>
          </p:nvSpPr>
          <p:spPr>
            <a:xfrm>
              <a:off x="6757096" y="4569020"/>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3"/>
            <p:cNvSpPr/>
            <p:nvPr/>
          </p:nvSpPr>
          <p:spPr>
            <a:xfrm>
              <a:off x="5068420" y="3439843"/>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3"/>
            <p:cNvSpPr/>
            <p:nvPr/>
          </p:nvSpPr>
          <p:spPr>
            <a:xfrm>
              <a:off x="562122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3"/>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3"/>
            <p:cNvSpPr/>
            <p:nvPr/>
          </p:nvSpPr>
          <p:spPr>
            <a:xfrm>
              <a:off x="4000503" y="5047371"/>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3"/>
            <p:cNvSpPr/>
            <p:nvPr/>
          </p:nvSpPr>
          <p:spPr>
            <a:xfrm>
              <a:off x="3490760"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3"/>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7" name="Google Shape;2717;p23"/>
          <p:cNvSpPr txBox="1"/>
          <p:nvPr>
            <p:ph type="title"/>
          </p:nvPr>
        </p:nvSpPr>
        <p:spPr>
          <a:xfrm>
            <a:off x="1195551" y="1203450"/>
            <a:ext cx="2785800" cy="1747200"/>
          </a:xfrm>
          <a:prstGeom prst="rect">
            <a:avLst/>
          </a:prstGeom>
        </p:spPr>
        <p:txBody>
          <a:bodyPr anchorCtr="0" anchor="ctr" bIns="0" lIns="0" spcFirstLastPara="1" rIns="0" wrap="square" tIns="0">
            <a:noAutofit/>
          </a:bodyPr>
          <a:lstStyle>
            <a:lvl1pPr lvl="0" rtl="0" algn="r">
              <a:spcBef>
                <a:spcPts val="0"/>
              </a:spcBef>
              <a:spcAft>
                <a:spcPts val="0"/>
              </a:spcAft>
              <a:buSzPts val="36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718" name="Google Shape;2718;p23"/>
          <p:cNvSpPr txBox="1"/>
          <p:nvPr>
            <p:ph idx="1" type="subTitle"/>
          </p:nvPr>
        </p:nvSpPr>
        <p:spPr>
          <a:xfrm>
            <a:off x="899350" y="2950950"/>
            <a:ext cx="3081900" cy="9891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2719" name="Shape 2719"/>
        <p:cNvGrpSpPr/>
        <p:nvPr/>
      </p:nvGrpSpPr>
      <p:grpSpPr>
        <a:xfrm>
          <a:off x="0" y="0"/>
          <a:ext cx="0" cy="0"/>
          <a:chOff x="0" y="0"/>
          <a:chExt cx="0" cy="0"/>
        </a:xfrm>
      </p:grpSpPr>
      <p:grpSp>
        <p:nvGrpSpPr>
          <p:cNvPr id="2720" name="Google Shape;2720;p24"/>
          <p:cNvGrpSpPr/>
          <p:nvPr/>
        </p:nvGrpSpPr>
        <p:grpSpPr>
          <a:xfrm flipH="1" rot="10800000">
            <a:off x="-1679463" y="718253"/>
            <a:ext cx="11856973" cy="3949123"/>
            <a:chOff x="-1895475" y="2684875"/>
            <a:chExt cx="9813750" cy="3268600"/>
          </a:xfrm>
        </p:grpSpPr>
        <p:sp>
          <p:nvSpPr>
            <p:cNvPr id="2721" name="Google Shape;2721;p24"/>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4"/>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4"/>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4"/>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4"/>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4"/>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4"/>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4"/>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4"/>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4"/>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4"/>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4"/>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4"/>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4"/>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4"/>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4"/>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4"/>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4"/>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4"/>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4"/>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4"/>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4"/>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4"/>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4"/>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4"/>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4"/>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4"/>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4"/>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4"/>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4"/>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4"/>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4"/>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4"/>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4"/>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24"/>
          <p:cNvGrpSpPr/>
          <p:nvPr/>
        </p:nvGrpSpPr>
        <p:grpSpPr>
          <a:xfrm flipH="1" rot="5400000">
            <a:off x="7514096" y="4059400"/>
            <a:ext cx="365800" cy="1454000"/>
            <a:chOff x="6860300" y="2466325"/>
            <a:chExt cx="365800" cy="1454000"/>
          </a:xfrm>
        </p:grpSpPr>
        <p:sp>
          <p:nvSpPr>
            <p:cNvPr id="2756" name="Google Shape;2756;p24"/>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4"/>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4"/>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4"/>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4"/>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4"/>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4"/>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4"/>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4"/>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4"/>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4"/>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4"/>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4"/>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4"/>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4"/>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4"/>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4"/>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4"/>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4"/>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4"/>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4"/>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4"/>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4"/>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4"/>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4"/>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4"/>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4"/>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4"/>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4"/>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4"/>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4"/>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4"/>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4"/>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4"/>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4"/>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4"/>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4"/>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4"/>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4"/>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4"/>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4"/>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4"/>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4"/>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4"/>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4"/>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4"/>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4"/>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4"/>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4"/>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4"/>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4"/>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4"/>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4"/>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9" name="Google Shape;2809;p24"/>
          <p:cNvGrpSpPr/>
          <p:nvPr/>
        </p:nvGrpSpPr>
        <p:grpSpPr>
          <a:xfrm>
            <a:off x="132359" y="155022"/>
            <a:ext cx="8576082" cy="4863517"/>
            <a:chOff x="3490760" y="3205574"/>
            <a:chExt cx="3292036" cy="1866922"/>
          </a:xfrm>
        </p:grpSpPr>
        <p:sp>
          <p:nvSpPr>
            <p:cNvPr id="2810" name="Google Shape;2810;p24"/>
            <p:cNvSpPr/>
            <p:nvPr/>
          </p:nvSpPr>
          <p:spPr>
            <a:xfrm>
              <a:off x="6757096" y="4569020"/>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4"/>
            <p:cNvSpPr/>
            <p:nvPr/>
          </p:nvSpPr>
          <p:spPr>
            <a:xfrm>
              <a:off x="5068420" y="3439843"/>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4"/>
            <p:cNvSpPr/>
            <p:nvPr/>
          </p:nvSpPr>
          <p:spPr>
            <a:xfrm>
              <a:off x="562122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4"/>
            <p:cNvSpPr/>
            <p:nvPr/>
          </p:nvSpPr>
          <p:spPr>
            <a:xfrm>
              <a:off x="6502676" y="3717496"/>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4"/>
            <p:cNvSpPr/>
            <p:nvPr/>
          </p:nvSpPr>
          <p:spPr>
            <a:xfrm>
              <a:off x="4000503" y="5047371"/>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4"/>
            <p:cNvSpPr/>
            <p:nvPr/>
          </p:nvSpPr>
          <p:spPr>
            <a:xfrm>
              <a:off x="3490760"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4"/>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7" name="Google Shape;2817;p24"/>
          <p:cNvSpPr txBox="1"/>
          <p:nvPr>
            <p:ph type="title"/>
          </p:nvPr>
        </p:nvSpPr>
        <p:spPr>
          <a:xfrm>
            <a:off x="4908713" y="1203450"/>
            <a:ext cx="2526000" cy="1747200"/>
          </a:xfrm>
          <a:prstGeom prst="rect">
            <a:avLst/>
          </a:prstGeom>
        </p:spPr>
        <p:txBody>
          <a:bodyPr anchorCtr="0" anchor="ctr" bIns="0" lIns="0" spcFirstLastPara="1" rIns="0" wrap="square" tIns="0">
            <a:noAutofit/>
          </a:bodyPr>
          <a:lstStyle>
            <a:lvl1pPr lvl="0" rtl="0" algn="l">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8" name="Google Shape;2818;p24"/>
          <p:cNvSpPr txBox="1"/>
          <p:nvPr>
            <p:ph idx="1" type="subTitle"/>
          </p:nvPr>
        </p:nvSpPr>
        <p:spPr>
          <a:xfrm>
            <a:off x="4908713" y="2950950"/>
            <a:ext cx="3147000" cy="989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2819" name="Shape 2819"/>
        <p:cNvGrpSpPr/>
        <p:nvPr/>
      </p:nvGrpSpPr>
      <p:grpSpPr>
        <a:xfrm>
          <a:off x="0" y="0"/>
          <a:ext cx="0" cy="0"/>
          <a:chOff x="0" y="0"/>
          <a:chExt cx="0" cy="0"/>
        </a:xfrm>
      </p:grpSpPr>
      <p:grpSp>
        <p:nvGrpSpPr>
          <p:cNvPr id="2820" name="Google Shape;2820;p25"/>
          <p:cNvGrpSpPr/>
          <p:nvPr/>
        </p:nvGrpSpPr>
        <p:grpSpPr>
          <a:xfrm flipH="1">
            <a:off x="-373663" y="2044691"/>
            <a:ext cx="11856973" cy="3949123"/>
            <a:chOff x="-1895475" y="2684875"/>
            <a:chExt cx="9813750" cy="3268600"/>
          </a:xfrm>
        </p:grpSpPr>
        <p:sp>
          <p:nvSpPr>
            <p:cNvPr id="2821" name="Google Shape;2821;p25"/>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5"/>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5"/>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5"/>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5"/>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5"/>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5"/>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5"/>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5"/>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5"/>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5"/>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5"/>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5"/>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5"/>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5"/>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5"/>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5"/>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5"/>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5"/>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5"/>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5"/>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5"/>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5"/>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5"/>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5"/>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5"/>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5"/>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5"/>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5"/>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5"/>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5"/>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5"/>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5"/>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5"/>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25"/>
          <p:cNvGrpSpPr/>
          <p:nvPr/>
        </p:nvGrpSpPr>
        <p:grpSpPr>
          <a:xfrm flipH="1">
            <a:off x="719996" y="3326100"/>
            <a:ext cx="365800" cy="1454000"/>
            <a:chOff x="6860300" y="2466325"/>
            <a:chExt cx="365800" cy="1454000"/>
          </a:xfrm>
        </p:grpSpPr>
        <p:sp>
          <p:nvSpPr>
            <p:cNvPr id="2856" name="Google Shape;2856;p25"/>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57" name="Google Shape;2857;p25"/>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58" name="Google Shape;2858;p25"/>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59" name="Google Shape;2859;p25"/>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0" name="Google Shape;2860;p25"/>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1" name="Google Shape;2861;p25"/>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2" name="Google Shape;2862;p25"/>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3" name="Google Shape;2863;p25"/>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4" name="Google Shape;2864;p25"/>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5" name="Google Shape;2865;p25"/>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6" name="Google Shape;2866;p25"/>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7" name="Google Shape;2867;p25"/>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8" name="Google Shape;2868;p25"/>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69" name="Google Shape;2869;p25"/>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0" name="Google Shape;2870;p25"/>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1" name="Google Shape;2871;p25"/>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2" name="Google Shape;2872;p25"/>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3" name="Google Shape;2873;p25"/>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4" name="Google Shape;2874;p25"/>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5" name="Google Shape;2875;p25"/>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6" name="Google Shape;2876;p25"/>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7" name="Google Shape;2877;p25"/>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8" name="Google Shape;2878;p25"/>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79" name="Google Shape;2879;p25"/>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0" name="Google Shape;2880;p25"/>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1" name="Google Shape;2881;p25"/>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2" name="Google Shape;2882;p25"/>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3" name="Google Shape;2883;p25"/>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4" name="Google Shape;2884;p25"/>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5" name="Google Shape;2885;p25"/>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6" name="Google Shape;2886;p25"/>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7" name="Google Shape;2887;p25"/>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8" name="Google Shape;2888;p25"/>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89" name="Google Shape;2889;p25"/>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0" name="Google Shape;2890;p25"/>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1" name="Google Shape;2891;p25"/>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2" name="Google Shape;2892;p25"/>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3" name="Google Shape;2893;p25"/>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4" name="Google Shape;2894;p25"/>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5" name="Google Shape;2895;p25"/>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6" name="Google Shape;2896;p25"/>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7" name="Google Shape;2897;p25"/>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8" name="Google Shape;2898;p25"/>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99" name="Google Shape;2899;p25"/>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00" name="Google Shape;2900;p25"/>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01" name="Google Shape;2901;p25"/>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02" name="Google Shape;2902;p25"/>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03" name="Google Shape;2903;p25"/>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04" name="Google Shape;2904;p25"/>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05" name="Google Shape;2905;p25"/>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06" name="Google Shape;2906;p25"/>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07" name="Google Shape;2907;p25"/>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08" name="Google Shape;2908;p25"/>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909" name="Google Shape;2909;p25"/>
          <p:cNvGrpSpPr/>
          <p:nvPr/>
        </p:nvGrpSpPr>
        <p:grpSpPr>
          <a:xfrm flipH="1">
            <a:off x="227061" y="181009"/>
            <a:ext cx="8839635" cy="4877855"/>
            <a:chOff x="3723896" y="3186300"/>
            <a:chExt cx="3393204" cy="1872425"/>
          </a:xfrm>
        </p:grpSpPr>
        <p:sp>
          <p:nvSpPr>
            <p:cNvPr id="2910" name="Google Shape;2910;p25"/>
            <p:cNvSpPr/>
            <p:nvPr/>
          </p:nvSpPr>
          <p:spPr>
            <a:xfrm>
              <a:off x="4826575"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5"/>
            <p:cNvSpPr/>
            <p:nvPr/>
          </p:nvSpPr>
          <p:spPr>
            <a:xfrm>
              <a:off x="6033680" y="4229601"/>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5"/>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5"/>
            <p:cNvSpPr/>
            <p:nvPr/>
          </p:nvSpPr>
          <p:spPr>
            <a:xfrm>
              <a:off x="5697022" y="3497104"/>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5"/>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5"/>
            <p:cNvSpPr/>
            <p:nvPr/>
          </p:nvSpPr>
          <p:spPr>
            <a:xfrm>
              <a:off x="6513208" y="4909855"/>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5"/>
            <p:cNvSpPr/>
            <p:nvPr/>
          </p:nvSpPr>
          <p:spPr>
            <a:xfrm>
              <a:off x="3887645" y="3264075"/>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5"/>
            <p:cNvSpPr/>
            <p:nvPr/>
          </p:nvSpPr>
          <p:spPr>
            <a:xfrm>
              <a:off x="7055078" y="3186300"/>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8" name="Google Shape;2918;p25"/>
          <p:cNvSpPr txBox="1"/>
          <p:nvPr>
            <p:ph type="title"/>
          </p:nvPr>
        </p:nvSpPr>
        <p:spPr>
          <a:xfrm>
            <a:off x="4572000" y="418525"/>
            <a:ext cx="3852000" cy="926700"/>
          </a:xfrm>
          <a:prstGeom prst="rect">
            <a:avLst/>
          </a:prstGeom>
        </p:spPr>
        <p:txBody>
          <a:bodyPr anchorCtr="0" anchor="ctr" bIns="0" lIns="0" spcFirstLastPara="1" rIns="0" wrap="square" tIns="0">
            <a:noAutofit/>
          </a:bodyPr>
          <a:lstStyle>
            <a:lvl1pPr lvl="0" rtl="0" algn="r">
              <a:spcBef>
                <a:spcPts val="0"/>
              </a:spcBef>
              <a:spcAft>
                <a:spcPts val="0"/>
              </a:spcAft>
              <a:buSzPts val="3600"/>
              <a:buNone/>
              <a:defRPr sz="6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919" name="Google Shape;2919;p25"/>
          <p:cNvSpPr txBox="1"/>
          <p:nvPr>
            <p:ph idx="1" type="subTitle"/>
          </p:nvPr>
        </p:nvSpPr>
        <p:spPr>
          <a:xfrm>
            <a:off x="5687950" y="2360550"/>
            <a:ext cx="2736000" cy="9267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20" name="Google Shape;2920;p25"/>
          <p:cNvSpPr txBox="1"/>
          <p:nvPr>
            <p:ph idx="2" type="subTitle"/>
          </p:nvPr>
        </p:nvSpPr>
        <p:spPr>
          <a:xfrm>
            <a:off x="5147725" y="2009100"/>
            <a:ext cx="3276000" cy="3513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21" name="Google Shape;2921;p25"/>
          <p:cNvSpPr txBox="1"/>
          <p:nvPr/>
        </p:nvSpPr>
        <p:spPr>
          <a:xfrm>
            <a:off x="5102075" y="3608675"/>
            <a:ext cx="3321900" cy="6597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None/>
            </a:pPr>
            <a:r>
              <a:rPr lang="en" sz="1200">
                <a:solidFill>
                  <a:schemeClr val="dk2"/>
                </a:solidFill>
                <a:latin typeface="Fira Sans Light"/>
                <a:ea typeface="Fira Sans Light"/>
                <a:cs typeface="Fira Sans Light"/>
                <a:sym typeface="Fira Sans Light"/>
              </a:rPr>
              <a:t>CREDITS: This presentation template was created by </a:t>
            </a:r>
            <a:r>
              <a:rPr b="1" lang="en" sz="1200">
                <a:solidFill>
                  <a:schemeClr val="dk1"/>
                </a:solidFill>
                <a:uFill>
                  <a:noFill/>
                </a:uFill>
                <a:latin typeface="Fira Sans"/>
                <a:ea typeface="Fira Sans"/>
                <a:cs typeface="Fira Sans"/>
                <a:sym typeface="Fira Sans"/>
                <a:hlinkClick r:id="rId2">
                  <a:extLst>
                    <a:ext uri="{A12FA001-AC4F-418D-AE19-62706E023703}">
                      <ahyp:hlinkClr val="tx"/>
                    </a:ext>
                  </a:extLst>
                </a:hlinkClick>
              </a:rPr>
              <a:t>Slidesgo</a:t>
            </a:r>
            <a:r>
              <a:rPr lang="en" sz="1200">
                <a:solidFill>
                  <a:schemeClr val="dk2"/>
                </a:solidFill>
                <a:latin typeface="Fira Sans Light"/>
                <a:ea typeface="Fira Sans Light"/>
                <a:cs typeface="Fira Sans Light"/>
                <a:sym typeface="Fira Sans Light"/>
              </a:rPr>
              <a:t>, including icons by </a:t>
            </a:r>
            <a:r>
              <a:rPr b="1" lang="en" sz="1200">
                <a:solidFill>
                  <a:schemeClr val="dk1"/>
                </a:solidFill>
                <a:uFill>
                  <a:noFill/>
                </a:uFill>
                <a:latin typeface="Fira Sans"/>
                <a:ea typeface="Fira Sans"/>
                <a:cs typeface="Fira Sans"/>
                <a:sym typeface="Fira Sans"/>
                <a:hlinkClick r:id="rId3">
                  <a:extLst>
                    <a:ext uri="{A12FA001-AC4F-418D-AE19-62706E023703}">
                      <ahyp:hlinkClr val="tx"/>
                    </a:ext>
                  </a:extLst>
                </a:hlinkClick>
              </a:rPr>
              <a:t>Flaticon</a:t>
            </a:r>
            <a:r>
              <a:rPr lang="en" sz="1200">
                <a:solidFill>
                  <a:schemeClr val="dk2"/>
                </a:solidFill>
                <a:latin typeface="Fira Sans Light"/>
                <a:ea typeface="Fira Sans Light"/>
                <a:cs typeface="Fira Sans Light"/>
                <a:sym typeface="Fira Sans Light"/>
              </a:rPr>
              <a:t>, and infographics &amp; images by </a:t>
            </a:r>
            <a:r>
              <a:rPr b="1" lang="en" sz="1200">
                <a:solidFill>
                  <a:schemeClr val="dk1"/>
                </a:solidFill>
                <a:uFill>
                  <a:noFill/>
                </a:uFill>
                <a:latin typeface="Fira Sans"/>
                <a:ea typeface="Fira Sans"/>
                <a:cs typeface="Fira Sans"/>
                <a:sym typeface="Fira Sans"/>
                <a:hlinkClick r:id="rId4">
                  <a:extLst>
                    <a:ext uri="{A12FA001-AC4F-418D-AE19-62706E023703}">
                      <ahyp:hlinkClr val="tx"/>
                    </a:ext>
                  </a:extLst>
                </a:hlinkClick>
              </a:rPr>
              <a:t>Freepik</a:t>
            </a:r>
            <a:endParaRPr sz="1200">
              <a:solidFill>
                <a:schemeClr val="dk2"/>
              </a:solidFill>
              <a:latin typeface="Fira Sans Light"/>
              <a:ea typeface="Fira Sans Light"/>
              <a:cs typeface="Fira Sans Light"/>
              <a:sym typeface="Fira Sans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2922" name="Shape 2922"/>
        <p:cNvGrpSpPr/>
        <p:nvPr/>
      </p:nvGrpSpPr>
      <p:grpSpPr>
        <a:xfrm>
          <a:off x="0" y="0"/>
          <a:ext cx="0" cy="0"/>
          <a:chOff x="0" y="0"/>
          <a:chExt cx="0" cy="0"/>
        </a:xfrm>
      </p:grpSpPr>
      <p:grpSp>
        <p:nvGrpSpPr>
          <p:cNvPr id="2923" name="Google Shape;2923;p26"/>
          <p:cNvGrpSpPr/>
          <p:nvPr/>
        </p:nvGrpSpPr>
        <p:grpSpPr>
          <a:xfrm rot="10800000">
            <a:off x="-1043488" y="2202143"/>
            <a:ext cx="11856973" cy="3949123"/>
            <a:chOff x="-1895475" y="2684875"/>
            <a:chExt cx="9813750" cy="3268600"/>
          </a:xfrm>
        </p:grpSpPr>
        <p:sp>
          <p:nvSpPr>
            <p:cNvPr id="2924" name="Google Shape;2924;p26"/>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6"/>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6"/>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6"/>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6"/>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6"/>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6"/>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6"/>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6"/>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6"/>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6"/>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6"/>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6"/>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6"/>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6"/>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6"/>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6"/>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6"/>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6"/>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6"/>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6"/>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6"/>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6"/>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6"/>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6"/>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6"/>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6"/>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6"/>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6"/>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6"/>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6"/>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6"/>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6"/>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6"/>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26"/>
          <p:cNvGrpSpPr/>
          <p:nvPr/>
        </p:nvGrpSpPr>
        <p:grpSpPr>
          <a:xfrm>
            <a:off x="5098325" y="300775"/>
            <a:ext cx="3325675" cy="12000"/>
            <a:chOff x="4016850" y="529025"/>
            <a:chExt cx="3325675" cy="12000"/>
          </a:xfrm>
        </p:grpSpPr>
        <p:sp>
          <p:nvSpPr>
            <p:cNvPr id="2959" name="Google Shape;2959;p26"/>
            <p:cNvSpPr/>
            <p:nvPr/>
          </p:nvSpPr>
          <p:spPr>
            <a:xfrm>
              <a:off x="5954700" y="529025"/>
              <a:ext cx="1387825" cy="12000"/>
            </a:xfrm>
            <a:custGeom>
              <a:rect b="b" l="l" r="r" t="t"/>
              <a:pathLst>
                <a:path extrusionOk="0" h="480" w="55513">
                  <a:moveTo>
                    <a:pt x="1" y="1"/>
                  </a:moveTo>
                  <a:lnTo>
                    <a:pt x="1" y="480"/>
                  </a:lnTo>
                  <a:lnTo>
                    <a:pt x="55512" y="480"/>
                  </a:lnTo>
                  <a:lnTo>
                    <a:pt x="55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6"/>
            <p:cNvSpPr/>
            <p:nvPr/>
          </p:nvSpPr>
          <p:spPr>
            <a:xfrm>
              <a:off x="5239700" y="529025"/>
              <a:ext cx="457675" cy="12000"/>
            </a:xfrm>
            <a:custGeom>
              <a:rect b="b" l="l" r="r" t="t"/>
              <a:pathLst>
                <a:path extrusionOk="0" h="480" w="18307">
                  <a:moveTo>
                    <a:pt x="1" y="1"/>
                  </a:moveTo>
                  <a:lnTo>
                    <a:pt x="1" y="480"/>
                  </a:lnTo>
                  <a:lnTo>
                    <a:pt x="18307" y="480"/>
                  </a:lnTo>
                  <a:lnTo>
                    <a:pt x="1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6"/>
            <p:cNvSpPr/>
            <p:nvPr/>
          </p:nvSpPr>
          <p:spPr>
            <a:xfrm>
              <a:off x="4016850" y="529025"/>
              <a:ext cx="135825" cy="12000"/>
            </a:xfrm>
            <a:custGeom>
              <a:rect b="b" l="l" r="r" t="t"/>
              <a:pathLst>
                <a:path extrusionOk="0" h="480" w="5433">
                  <a:moveTo>
                    <a:pt x="0" y="1"/>
                  </a:moveTo>
                  <a:lnTo>
                    <a:pt x="0" y="480"/>
                  </a:lnTo>
                  <a:lnTo>
                    <a:pt x="5433" y="480"/>
                  </a:lnTo>
                  <a:lnTo>
                    <a:pt x="5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26"/>
          <p:cNvGrpSpPr/>
          <p:nvPr/>
        </p:nvGrpSpPr>
        <p:grpSpPr>
          <a:xfrm>
            <a:off x="130100" y="181009"/>
            <a:ext cx="8839635" cy="4858789"/>
            <a:chOff x="3723896" y="3186300"/>
            <a:chExt cx="3393204" cy="1865107"/>
          </a:xfrm>
        </p:grpSpPr>
        <p:sp>
          <p:nvSpPr>
            <p:cNvPr id="2963" name="Google Shape;2963;p26"/>
            <p:cNvSpPr/>
            <p:nvPr/>
          </p:nvSpPr>
          <p:spPr>
            <a:xfrm>
              <a:off x="7049599" y="4656771"/>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6"/>
            <p:cNvSpPr/>
            <p:nvPr/>
          </p:nvSpPr>
          <p:spPr>
            <a:xfrm>
              <a:off x="5097670" y="5019360"/>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6"/>
            <p:cNvSpPr/>
            <p:nvPr/>
          </p:nvSpPr>
          <p:spPr>
            <a:xfrm>
              <a:off x="3924710" y="4864914"/>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6"/>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6"/>
            <p:cNvSpPr/>
            <p:nvPr/>
          </p:nvSpPr>
          <p:spPr>
            <a:xfrm>
              <a:off x="5697022" y="3497104"/>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6"/>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6"/>
            <p:cNvSpPr/>
            <p:nvPr/>
          </p:nvSpPr>
          <p:spPr>
            <a:xfrm>
              <a:off x="6542459" y="5026856"/>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6"/>
            <p:cNvSpPr/>
            <p:nvPr/>
          </p:nvSpPr>
          <p:spPr>
            <a:xfrm>
              <a:off x="4648153" y="3732080"/>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6"/>
            <p:cNvSpPr/>
            <p:nvPr/>
          </p:nvSpPr>
          <p:spPr>
            <a:xfrm>
              <a:off x="4802803" y="3186300"/>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
    <p:spTree>
      <p:nvGrpSpPr>
        <p:cNvPr id="2972" name="Shape 2972"/>
        <p:cNvGrpSpPr/>
        <p:nvPr/>
      </p:nvGrpSpPr>
      <p:grpSpPr>
        <a:xfrm>
          <a:off x="0" y="0"/>
          <a:ext cx="0" cy="0"/>
          <a:chOff x="0" y="0"/>
          <a:chExt cx="0" cy="0"/>
        </a:xfrm>
      </p:grpSpPr>
      <p:grpSp>
        <p:nvGrpSpPr>
          <p:cNvPr id="2973" name="Google Shape;2973;p27"/>
          <p:cNvGrpSpPr/>
          <p:nvPr/>
        </p:nvGrpSpPr>
        <p:grpSpPr>
          <a:xfrm flipH="1" rot="10800000">
            <a:off x="-1780963" y="-19484"/>
            <a:ext cx="11856973" cy="3949123"/>
            <a:chOff x="-1895475" y="2684875"/>
            <a:chExt cx="9813750" cy="3268600"/>
          </a:xfrm>
        </p:grpSpPr>
        <p:sp>
          <p:nvSpPr>
            <p:cNvPr id="2974" name="Google Shape;2974;p27"/>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7"/>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7"/>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7"/>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7"/>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7"/>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7"/>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7"/>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7"/>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7"/>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7"/>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7"/>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7"/>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7"/>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7"/>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7"/>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7"/>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7"/>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7"/>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7"/>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7"/>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7"/>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7"/>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7"/>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7"/>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7"/>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7"/>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7"/>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7"/>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7"/>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7"/>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7"/>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7"/>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7"/>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8" name="Google Shape;3008;p27"/>
          <p:cNvGrpSpPr/>
          <p:nvPr/>
        </p:nvGrpSpPr>
        <p:grpSpPr>
          <a:xfrm flipH="1">
            <a:off x="399205" y="155022"/>
            <a:ext cx="8576082" cy="4845464"/>
            <a:chOff x="3490760" y="3205574"/>
            <a:chExt cx="3292036" cy="1859992"/>
          </a:xfrm>
        </p:grpSpPr>
        <p:sp>
          <p:nvSpPr>
            <p:cNvPr id="3009" name="Google Shape;3009;p27"/>
            <p:cNvSpPr/>
            <p:nvPr/>
          </p:nvSpPr>
          <p:spPr>
            <a:xfrm>
              <a:off x="6757096" y="4569020"/>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7"/>
            <p:cNvSpPr/>
            <p:nvPr/>
          </p:nvSpPr>
          <p:spPr>
            <a:xfrm>
              <a:off x="5068420" y="3439843"/>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7"/>
            <p:cNvSpPr/>
            <p:nvPr/>
          </p:nvSpPr>
          <p:spPr>
            <a:xfrm>
              <a:off x="562122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7"/>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7"/>
            <p:cNvSpPr/>
            <p:nvPr/>
          </p:nvSpPr>
          <p:spPr>
            <a:xfrm>
              <a:off x="6750033" y="3263102"/>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7"/>
            <p:cNvSpPr/>
            <p:nvPr/>
          </p:nvSpPr>
          <p:spPr>
            <a:xfrm>
              <a:off x="3490760"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7"/>
            <p:cNvSpPr/>
            <p:nvPr/>
          </p:nvSpPr>
          <p:spPr>
            <a:xfrm>
              <a:off x="5460197" y="4061596"/>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7"/>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7" name="Google Shape;3017;p27"/>
          <p:cNvGrpSpPr/>
          <p:nvPr/>
        </p:nvGrpSpPr>
        <p:grpSpPr>
          <a:xfrm>
            <a:off x="719858" y="4603480"/>
            <a:ext cx="862570" cy="258597"/>
            <a:chOff x="8333950" y="1178400"/>
            <a:chExt cx="521600" cy="156375"/>
          </a:xfrm>
        </p:grpSpPr>
        <p:sp>
          <p:nvSpPr>
            <p:cNvPr id="3018" name="Google Shape;3018;p27"/>
            <p:cNvSpPr/>
            <p:nvPr/>
          </p:nvSpPr>
          <p:spPr>
            <a:xfrm>
              <a:off x="8439525" y="1188675"/>
              <a:ext cx="3450" cy="30275"/>
            </a:xfrm>
            <a:custGeom>
              <a:rect b="b" l="l" r="r" t="t"/>
              <a:pathLst>
                <a:path extrusionOk="0" h="1211" w="138">
                  <a:moveTo>
                    <a:pt x="1" y="1"/>
                  </a:moveTo>
                  <a:lnTo>
                    <a:pt x="1" y="1210"/>
                  </a:lnTo>
                  <a:lnTo>
                    <a:pt x="138" y="1210"/>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7"/>
            <p:cNvSpPr/>
            <p:nvPr/>
          </p:nvSpPr>
          <p:spPr>
            <a:xfrm>
              <a:off x="8449800" y="1178400"/>
              <a:ext cx="4600" cy="46825"/>
            </a:xfrm>
            <a:custGeom>
              <a:rect b="b" l="l" r="r" t="t"/>
              <a:pathLst>
                <a:path extrusionOk="0" h="1873" w="184">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7"/>
            <p:cNvSpPr/>
            <p:nvPr/>
          </p:nvSpPr>
          <p:spPr>
            <a:xfrm>
              <a:off x="84595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7"/>
            <p:cNvSpPr/>
            <p:nvPr/>
          </p:nvSpPr>
          <p:spPr>
            <a:xfrm>
              <a:off x="8469775" y="1178400"/>
              <a:ext cx="4025" cy="46825"/>
            </a:xfrm>
            <a:custGeom>
              <a:rect b="b" l="l" r="r" t="t"/>
              <a:pathLst>
                <a:path extrusionOk="0" h="1873" w="161">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7"/>
            <p:cNvSpPr/>
            <p:nvPr/>
          </p:nvSpPr>
          <p:spPr>
            <a:xfrm>
              <a:off x="8479475" y="1185825"/>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7"/>
            <p:cNvSpPr/>
            <p:nvPr/>
          </p:nvSpPr>
          <p:spPr>
            <a:xfrm>
              <a:off x="8489750" y="1192675"/>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7"/>
            <p:cNvSpPr/>
            <p:nvPr/>
          </p:nvSpPr>
          <p:spPr>
            <a:xfrm>
              <a:off x="849945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7"/>
            <p:cNvSpPr/>
            <p:nvPr/>
          </p:nvSpPr>
          <p:spPr>
            <a:xfrm>
              <a:off x="8509150" y="11926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7"/>
            <p:cNvSpPr/>
            <p:nvPr/>
          </p:nvSpPr>
          <p:spPr>
            <a:xfrm>
              <a:off x="8519425"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7"/>
            <p:cNvSpPr/>
            <p:nvPr/>
          </p:nvSpPr>
          <p:spPr>
            <a:xfrm>
              <a:off x="8529125"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7"/>
            <p:cNvSpPr/>
            <p:nvPr/>
          </p:nvSpPr>
          <p:spPr>
            <a:xfrm>
              <a:off x="8539400" y="1188675"/>
              <a:ext cx="2875" cy="30275"/>
            </a:xfrm>
            <a:custGeom>
              <a:rect b="b" l="l" r="r" t="t"/>
              <a:pathLst>
                <a:path extrusionOk="0" h="1211" w="115">
                  <a:moveTo>
                    <a:pt x="0" y="1"/>
                  </a:moveTo>
                  <a:lnTo>
                    <a:pt x="0" y="1210"/>
                  </a:lnTo>
                  <a:lnTo>
                    <a:pt x="114" y="1210"/>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7"/>
            <p:cNvSpPr/>
            <p:nvPr/>
          </p:nvSpPr>
          <p:spPr>
            <a:xfrm>
              <a:off x="8549100"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7"/>
            <p:cNvSpPr/>
            <p:nvPr/>
          </p:nvSpPr>
          <p:spPr>
            <a:xfrm>
              <a:off x="85588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7"/>
            <p:cNvSpPr/>
            <p:nvPr/>
          </p:nvSpPr>
          <p:spPr>
            <a:xfrm>
              <a:off x="8569050"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7"/>
            <p:cNvSpPr/>
            <p:nvPr/>
          </p:nvSpPr>
          <p:spPr>
            <a:xfrm>
              <a:off x="8578750"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7"/>
            <p:cNvSpPr/>
            <p:nvPr/>
          </p:nvSpPr>
          <p:spPr>
            <a:xfrm>
              <a:off x="858902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7"/>
            <p:cNvSpPr/>
            <p:nvPr/>
          </p:nvSpPr>
          <p:spPr>
            <a:xfrm>
              <a:off x="859872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7"/>
            <p:cNvSpPr/>
            <p:nvPr/>
          </p:nvSpPr>
          <p:spPr>
            <a:xfrm>
              <a:off x="8609000" y="1192675"/>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7"/>
            <p:cNvSpPr/>
            <p:nvPr/>
          </p:nvSpPr>
          <p:spPr>
            <a:xfrm>
              <a:off x="86187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7"/>
            <p:cNvSpPr/>
            <p:nvPr/>
          </p:nvSpPr>
          <p:spPr>
            <a:xfrm>
              <a:off x="8628400" y="1190400"/>
              <a:ext cx="3450" cy="26250"/>
            </a:xfrm>
            <a:custGeom>
              <a:rect b="b" l="l" r="r" t="t"/>
              <a:pathLst>
                <a:path extrusionOk="0" h="1050"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7"/>
            <p:cNvSpPr/>
            <p:nvPr/>
          </p:nvSpPr>
          <p:spPr>
            <a:xfrm>
              <a:off x="872200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7"/>
            <p:cNvSpPr/>
            <p:nvPr/>
          </p:nvSpPr>
          <p:spPr>
            <a:xfrm>
              <a:off x="8731700"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7"/>
            <p:cNvSpPr/>
            <p:nvPr/>
          </p:nvSpPr>
          <p:spPr>
            <a:xfrm>
              <a:off x="8741975" y="1188675"/>
              <a:ext cx="3425" cy="30275"/>
            </a:xfrm>
            <a:custGeom>
              <a:rect b="b" l="l" r="r" t="t"/>
              <a:pathLst>
                <a:path extrusionOk="0" h="1211" w="137">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7"/>
            <p:cNvSpPr/>
            <p:nvPr/>
          </p:nvSpPr>
          <p:spPr>
            <a:xfrm>
              <a:off x="8751675"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7"/>
            <p:cNvSpPr/>
            <p:nvPr/>
          </p:nvSpPr>
          <p:spPr>
            <a:xfrm>
              <a:off x="8761925" y="1188675"/>
              <a:ext cx="2900" cy="30275"/>
            </a:xfrm>
            <a:custGeom>
              <a:rect b="b" l="l" r="r" t="t"/>
              <a:pathLst>
                <a:path extrusionOk="0" h="1211" w="116">
                  <a:moveTo>
                    <a:pt x="1" y="1"/>
                  </a:moveTo>
                  <a:lnTo>
                    <a:pt x="1" y="1210"/>
                  </a:lnTo>
                  <a:lnTo>
                    <a:pt x="115" y="1210"/>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7"/>
            <p:cNvSpPr/>
            <p:nvPr/>
          </p:nvSpPr>
          <p:spPr>
            <a:xfrm>
              <a:off x="8771625"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7"/>
            <p:cNvSpPr/>
            <p:nvPr/>
          </p:nvSpPr>
          <p:spPr>
            <a:xfrm>
              <a:off x="8781325"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7"/>
            <p:cNvSpPr/>
            <p:nvPr/>
          </p:nvSpPr>
          <p:spPr>
            <a:xfrm>
              <a:off x="8791600"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7"/>
            <p:cNvSpPr/>
            <p:nvPr/>
          </p:nvSpPr>
          <p:spPr>
            <a:xfrm>
              <a:off x="88013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7"/>
            <p:cNvSpPr/>
            <p:nvPr/>
          </p:nvSpPr>
          <p:spPr>
            <a:xfrm>
              <a:off x="881157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7"/>
            <p:cNvSpPr/>
            <p:nvPr/>
          </p:nvSpPr>
          <p:spPr>
            <a:xfrm>
              <a:off x="882127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7"/>
            <p:cNvSpPr/>
            <p:nvPr/>
          </p:nvSpPr>
          <p:spPr>
            <a:xfrm>
              <a:off x="8831550" y="1190400"/>
              <a:ext cx="2875" cy="26250"/>
            </a:xfrm>
            <a:custGeom>
              <a:rect b="b" l="l" r="r" t="t"/>
              <a:pathLst>
                <a:path extrusionOk="0" h="1050" w="115">
                  <a:moveTo>
                    <a:pt x="1" y="0"/>
                  </a:moveTo>
                  <a:lnTo>
                    <a:pt x="1" y="1050"/>
                  </a:lnTo>
                  <a:lnTo>
                    <a:pt x="115" y="105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7"/>
            <p:cNvSpPr/>
            <p:nvPr/>
          </p:nvSpPr>
          <p:spPr>
            <a:xfrm>
              <a:off x="8663225" y="129822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7"/>
            <p:cNvSpPr/>
            <p:nvPr/>
          </p:nvSpPr>
          <p:spPr>
            <a:xfrm>
              <a:off x="8673475" y="12879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7"/>
            <p:cNvSpPr/>
            <p:nvPr/>
          </p:nvSpPr>
          <p:spPr>
            <a:xfrm>
              <a:off x="8683200" y="1298225"/>
              <a:ext cx="3425" cy="30850"/>
            </a:xfrm>
            <a:custGeom>
              <a:rect b="b" l="l" r="r" t="t"/>
              <a:pathLst>
                <a:path extrusionOk="0" h="1234" w="137">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7"/>
            <p:cNvSpPr/>
            <p:nvPr/>
          </p:nvSpPr>
          <p:spPr>
            <a:xfrm>
              <a:off x="8693450" y="12879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7"/>
            <p:cNvSpPr/>
            <p:nvPr/>
          </p:nvSpPr>
          <p:spPr>
            <a:xfrm>
              <a:off x="8703150" y="129537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7"/>
            <p:cNvSpPr/>
            <p:nvPr/>
          </p:nvSpPr>
          <p:spPr>
            <a:xfrm>
              <a:off x="8712850"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7"/>
            <p:cNvSpPr/>
            <p:nvPr/>
          </p:nvSpPr>
          <p:spPr>
            <a:xfrm>
              <a:off x="8723125" y="12953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7"/>
            <p:cNvSpPr/>
            <p:nvPr/>
          </p:nvSpPr>
          <p:spPr>
            <a:xfrm>
              <a:off x="8732825"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7"/>
            <p:cNvSpPr/>
            <p:nvPr/>
          </p:nvSpPr>
          <p:spPr>
            <a:xfrm>
              <a:off x="8743100" y="1295375"/>
              <a:ext cx="4025" cy="34275"/>
            </a:xfrm>
            <a:custGeom>
              <a:rect b="b" l="l" r="r" t="t"/>
              <a:pathLst>
                <a:path extrusionOk="0" h="1371" w="161">
                  <a:moveTo>
                    <a:pt x="1" y="1"/>
                  </a:moveTo>
                  <a:lnTo>
                    <a:pt x="1"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7"/>
            <p:cNvSpPr/>
            <p:nvPr/>
          </p:nvSpPr>
          <p:spPr>
            <a:xfrm>
              <a:off x="8752800" y="130052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7"/>
            <p:cNvSpPr/>
            <p:nvPr/>
          </p:nvSpPr>
          <p:spPr>
            <a:xfrm>
              <a:off x="8762500"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7"/>
            <p:cNvSpPr/>
            <p:nvPr/>
          </p:nvSpPr>
          <p:spPr>
            <a:xfrm>
              <a:off x="8772775" y="12879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7"/>
            <p:cNvSpPr/>
            <p:nvPr/>
          </p:nvSpPr>
          <p:spPr>
            <a:xfrm>
              <a:off x="8782475"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7"/>
            <p:cNvSpPr/>
            <p:nvPr/>
          </p:nvSpPr>
          <p:spPr>
            <a:xfrm>
              <a:off x="8792750" y="1287975"/>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7"/>
            <p:cNvSpPr/>
            <p:nvPr/>
          </p:nvSpPr>
          <p:spPr>
            <a:xfrm>
              <a:off x="8802450" y="1295375"/>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7"/>
            <p:cNvSpPr/>
            <p:nvPr/>
          </p:nvSpPr>
          <p:spPr>
            <a:xfrm>
              <a:off x="8812725" y="1302225"/>
              <a:ext cx="2875" cy="22850"/>
            </a:xfrm>
            <a:custGeom>
              <a:rect b="b" l="l" r="r" t="t"/>
              <a:pathLst>
                <a:path extrusionOk="0" h="914" w="115">
                  <a:moveTo>
                    <a:pt x="0" y="1"/>
                  </a:moveTo>
                  <a:lnTo>
                    <a:pt x="0" y="914"/>
                  </a:lnTo>
                  <a:lnTo>
                    <a:pt x="114" y="91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7"/>
            <p:cNvSpPr/>
            <p:nvPr/>
          </p:nvSpPr>
          <p:spPr>
            <a:xfrm>
              <a:off x="8822425"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7"/>
            <p:cNvSpPr/>
            <p:nvPr/>
          </p:nvSpPr>
          <p:spPr>
            <a:xfrm>
              <a:off x="8832125" y="130222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7"/>
            <p:cNvSpPr/>
            <p:nvPr/>
          </p:nvSpPr>
          <p:spPr>
            <a:xfrm>
              <a:off x="8842400"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7"/>
            <p:cNvSpPr/>
            <p:nvPr/>
          </p:nvSpPr>
          <p:spPr>
            <a:xfrm>
              <a:off x="8852100" y="130052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7"/>
            <p:cNvSpPr/>
            <p:nvPr/>
          </p:nvSpPr>
          <p:spPr>
            <a:xfrm>
              <a:off x="87254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7"/>
            <p:cNvSpPr/>
            <p:nvPr/>
          </p:nvSpPr>
          <p:spPr>
            <a:xfrm>
              <a:off x="8714575" y="122577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7"/>
            <p:cNvSpPr/>
            <p:nvPr/>
          </p:nvSpPr>
          <p:spPr>
            <a:xfrm>
              <a:off x="87054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7"/>
            <p:cNvSpPr/>
            <p:nvPr/>
          </p:nvSpPr>
          <p:spPr>
            <a:xfrm>
              <a:off x="8694600"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7"/>
            <p:cNvSpPr/>
            <p:nvPr/>
          </p:nvSpPr>
          <p:spPr>
            <a:xfrm>
              <a:off x="8686050" y="1230325"/>
              <a:ext cx="2875" cy="34850"/>
            </a:xfrm>
            <a:custGeom>
              <a:rect b="b" l="l" r="r" t="t"/>
              <a:pathLst>
                <a:path extrusionOk="0" h="1394" w="115">
                  <a:moveTo>
                    <a:pt x="0" y="1"/>
                  </a:moveTo>
                  <a:lnTo>
                    <a:pt x="0" y="1393"/>
                  </a:lnTo>
                  <a:lnTo>
                    <a:pt x="114" y="139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7"/>
            <p:cNvSpPr/>
            <p:nvPr/>
          </p:nvSpPr>
          <p:spPr>
            <a:xfrm>
              <a:off x="8675775"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7"/>
            <p:cNvSpPr/>
            <p:nvPr/>
          </p:nvSpPr>
          <p:spPr>
            <a:xfrm>
              <a:off x="866492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7"/>
            <p:cNvSpPr/>
            <p:nvPr/>
          </p:nvSpPr>
          <p:spPr>
            <a:xfrm>
              <a:off x="8655800"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7"/>
            <p:cNvSpPr/>
            <p:nvPr/>
          </p:nvSpPr>
          <p:spPr>
            <a:xfrm>
              <a:off x="8644950"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7"/>
            <p:cNvSpPr/>
            <p:nvPr/>
          </p:nvSpPr>
          <p:spPr>
            <a:xfrm>
              <a:off x="8636400" y="1234325"/>
              <a:ext cx="2875" cy="26275"/>
            </a:xfrm>
            <a:custGeom>
              <a:rect b="b" l="l" r="r" t="t"/>
              <a:pathLst>
                <a:path extrusionOk="0" h="1051" w="115">
                  <a:moveTo>
                    <a:pt x="0" y="1"/>
                  </a:moveTo>
                  <a:lnTo>
                    <a:pt x="0" y="1051"/>
                  </a:lnTo>
                  <a:lnTo>
                    <a:pt x="114" y="105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7"/>
            <p:cNvSpPr/>
            <p:nvPr/>
          </p:nvSpPr>
          <p:spPr>
            <a:xfrm>
              <a:off x="86261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7"/>
            <p:cNvSpPr/>
            <p:nvPr/>
          </p:nvSpPr>
          <p:spPr>
            <a:xfrm>
              <a:off x="8615275"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7"/>
            <p:cNvSpPr/>
            <p:nvPr/>
          </p:nvSpPr>
          <p:spPr>
            <a:xfrm>
              <a:off x="8606150"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7"/>
            <p:cNvSpPr/>
            <p:nvPr/>
          </p:nvSpPr>
          <p:spPr>
            <a:xfrm>
              <a:off x="8595300" y="12257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7"/>
            <p:cNvSpPr/>
            <p:nvPr/>
          </p:nvSpPr>
          <p:spPr>
            <a:xfrm>
              <a:off x="8586175"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7"/>
            <p:cNvSpPr/>
            <p:nvPr/>
          </p:nvSpPr>
          <p:spPr>
            <a:xfrm>
              <a:off x="857647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7"/>
            <p:cNvSpPr/>
            <p:nvPr/>
          </p:nvSpPr>
          <p:spPr>
            <a:xfrm>
              <a:off x="8565625" y="1230900"/>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7"/>
            <p:cNvSpPr/>
            <p:nvPr/>
          </p:nvSpPr>
          <p:spPr>
            <a:xfrm>
              <a:off x="85565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7"/>
            <p:cNvSpPr/>
            <p:nvPr/>
          </p:nvSpPr>
          <p:spPr>
            <a:xfrm>
              <a:off x="8545675"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7"/>
            <p:cNvSpPr/>
            <p:nvPr/>
          </p:nvSpPr>
          <p:spPr>
            <a:xfrm>
              <a:off x="8536525"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7"/>
            <p:cNvSpPr/>
            <p:nvPr/>
          </p:nvSpPr>
          <p:spPr>
            <a:xfrm>
              <a:off x="844237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7"/>
            <p:cNvSpPr/>
            <p:nvPr/>
          </p:nvSpPr>
          <p:spPr>
            <a:xfrm>
              <a:off x="8433250" y="1234325"/>
              <a:ext cx="3450" cy="26275"/>
            </a:xfrm>
            <a:custGeom>
              <a:rect b="b" l="l" r="r" t="t"/>
              <a:pathLst>
                <a:path extrusionOk="0" h="1051" w="138">
                  <a:moveTo>
                    <a:pt x="1" y="1"/>
                  </a:moveTo>
                  <a:lnTo>
                    <a:pt x="1" y="1051"/>
                  </a:lnTo>
                  <a:lnTo>
                    <a:pt x="137" y="105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7"/>
            <p:cNvSpPr/>
            <p:nvPr/>
          </p:nvSpPr>
          <p:spPr>
            <a:xfrm>
              <a:off x="84235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7"/>
            <p:cNvSpPr/>
            <p:nvPr/>
          </p:nvSpPr>
          <p:spPr>
            <a:xfrm>
              <a:off x="8412700"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7"/>
            <p:cNvSpPr/>
            <p:nvPr/>
          </p:nvSpPr>
          <p:spPr>
            <a:xfrm>
              <a:off x="8403575"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7"/>
            <p:cNvSpPr/>
            <p:nvPr/>
          </p:nvSpPr>
          <p:spPr>
            <a:xfrm>
              <a:off x="8392725"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7"/>
            <p:cNvSpPr/>
            <p:nvPr/>
          </p:nvSpPr>
          <p:spPr>
            <a:xfrm>
              <a:off x="8383600"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7"/>
            <p:cNvSpPr/>
            <p:nvPr/>
          </p:nvSpPr>
          <p:spPr>
            <a:xfrm>
              <a:off x="83739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7"/>
            <p:cNvSpPr/>
            <p:nvPr/>
          </p:nvSpPr>
          <p:spPr>
            <a:xfrm>
              <a:off x="8362500"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7"/>
            <p:cNvSpPr/>
            <p:nvPr/>
          </p:nvSpPr>
          <p:spPr>
            <a:xfrm>
              <a:off x="835392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7"/>
            <p:cNvSpPr/>
            <p:nvPr/>
          </p:nvSpPr>
          <p:spPr>
            <a:xfrm>
              <a:off x="8343100" y="1230900"/>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7"/>
            <p:cNvSpPr/>
            <p:nvPr/>
          </p:nvSpPr>
          <p:spPr>
            <a:xfrm>
              <a:off x="8333950"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 name="Shape 324"/>
        <p:cNvGrpSpPr/>
        <p:nvPr/>
      </p:nvGrpSpPr>
      <p:grpSpPr>
        <a:xfrm>
          <a:off x="0" y="0"/>
          <a:ext cx="0" cy="0"/>
          <a:chOff x="0" y="0"/>
          <a:chExt cx="0" cy="0"/>
        </a:xfrm>
      </p:grpSpPr>
      <p:grpSp>
        <p:nvGrpSpPr>
          <p:cNvPr id="325" name="Google Shape;325;p4"/>
          <p:cNvGrpSpPr/>
          <p:nvPr/>
        </p:nvGrpSpPr>
        <p:grpSpPr>
          <a:xfrm flipH="1">
            <a:off x="-298138" y="2044691"/>
            <a:ext cx="11856973" cy="3949123"/>
            <a:chOff x="-1895475" y="2684875"/>
            <a:chExt cx="9813750" cy="3268600"/>
          </a:xfrm>
        </p:grpSpPr>
        <p:sp>
          <p:nvSpPr>
            <p:cNvPr id="326" name="Google Shape;326;p4"/>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
          <p:cNvGrpSpPr/>
          <p:nvPr/>
        </p:nvGrpSpPr>
        <p:grpSpPr>
          <a:xfrm>
            <a:off x="130100" y="181009"/>
            <a:ext cx="8839635" cy="4877855"/>
            <a:chOff x="3723896" y="3186300"/>
            <a:chExt cx="3393204" cy="1872425"/>
          </a:xfrm>
        </p:grpSpPr>
        <p:sp>
          <p:nvSpPr>
            <p:cNvPr id="361" name="Google Shape;361;p4"/>
            <p:cNvSpPr/>
            <p:nvPr/>
          </p:nvSpPr>
          <p:spPr>
            <a:xfrm>
              <a:off x="4826575"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6033680" y="4229601"/>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3924710" y="4864914"/>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5697022" y="3497104"/>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6513208" y="4909855"/>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3887645" y="3264075"/>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7055078" y="3186300"/>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4"/>
          <p:cNvGrpSpPr/>
          <p:nvPr/>
        </p:nvGrpSpPr>
        <p:grpSpPr>
          <a:xfrm>
            <a:off x="8018984" y="4603357"/>
            <a:ext cx="810045" cy="242850"/>
            <a:chOff x="8333950" y="1178400"/>
            <a:chExt cx="521600" cy="156375"/>
          </a:xfrm>
        </p:grpSpPr>
        <p:sp>
          <p:nvSpPr>
            <p:cNvPr id="371" name="Google Shape;371;p4"/>
            <p:cNvSpPr/>
            <p:nvPr/>
          </p:nvSpPr>
          <p:spPr>
            <a:xfrm>
              <a:off x="8439525" y="1188675"/>
              <a:ext cx="3450" cy="30275"/>
            </a:xfrm>
            <a:custGeom>
              <a:rect b="b" l="l" r="r" t="t"/>
              <a:pathLst>
                <a:path extrusionOk="0" h="1211" w="138">
                  <a:moveTo>
                    <a:pt x="1" y="1"/>
                  </a:moveTo>
                  <a:lnTo>
                    <a:pt x="1" y="1210"/>
                  </a:lnTo>
                  <a:lnTo>
                    <a:pt x="138" y="1210"/>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8449800" y="1178400"/>
              <a:ext cx="4600" cy="46825"/>
            </a:xfrm>
            <a:custGeom>
              <a:rect b="b" l="l" r="r" t="t"/>
              <a:pathLst>
                <a:path extrusionOk="0" h="1873" w="184">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84595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8469775" y="1178400"/>
              <a:ext cx="4025" cy="46825"/>
            </a:xfrm>
            <a:custGeom>
              <a:rect b="b" l="l" r="r" t="t"/>
              <a:pathLst>
                <a:path extrusionOk="0" h="1873" w="161">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8479475" y="1185825"/>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8489750" y="1192675"/>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849945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8509150" y="11926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8519425"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8529125"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8539400" y="1188675"/>
              <a:ext cx="2875" cy="30275"/>
            </a:xfrm>
            <a:custGeom>
              <a:rect b="b" l="l" r="r" t="t"/>
              <a:pathLst>
                <a:path extrusionOk="0" h="1211" w="115">
                  <a:moveTo>
                    <a:pt x="0" y="1"/>
                  </a:moveTo>
                  <a:lnTo>
                    <a:pt x="0" y="1210"/>
                  </a:lnTo>
                  <a:lnTo>
                    <a:pt x="114" y="1210"/>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
            <p:cNvSpPr/>
            <p:nvPr/>
          </p:nvSpPr>
          <p:spPr>
            <a:xfrm>
              <a:off x="8549100"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
            <p:cNvSpPr/>
            <p:nvPr/>
          </p:nvSpPr>
          <p:spPr>
            <a:xfrm>
              <a:off x="85588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
            <p:cNvSpPr/>
            <p:nvPr/>
          </p:nvSpPr>
          <p:spPr>
            <a:xfrm>
              <a:off x="8569050"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
            <p:cNvSpPr/>
            <p:nvPr/>
          </p:nvSpPr>
          <p:spPr>
            <a:xfrm>
              <a:off x="8578750"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
            <p:cNvSpPr/>
            <p:nvPr/>
          </p:nvSpPr>
          <p:spPr>
            <a:xfrm>
              <a:off x="858902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
            <p:cNvSpPr/>
            <p:nvPr/>
          </p:nvSpPr>
          <p:spPr>
            <a:xfrm>
              <a:off x="859872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
            <p:cNvSpPr/>
            <p:nvPr/>
          </p:nvSpPr>
          <p:spPr>
            <a:xfrm>
              <a:off x="8609000" y="1192675"/>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
            <p:cNvSpPr/>
            <p:nvPr/>
          </p:nvSpPr>
          <p:spPr>
            <a:xfrm>
              <a:off x="86187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
            <p:cNvSpPr/>
            <p:nvPr/>
          </p:nvSpPr>
          <p:spPr>
            <a:xfrm>
              <a:off x="8628400" y="1190400"/>
              <a:ext cx="3450" cy="26250"/>
            </a:xfrm>
            <a:custGeom>
              <a:rect b="b" l="l" r="r" t="t"/>
              <a:pathLst>
                <a:path extrusionOk="0" h="1050"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
            <p:cNvSpPr/>
            <p:nvPr/>
          </p:nvSpPr>
          <p:spPr>
            <a:xfrm>
              <a:off x="872200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
            <p:cNvSpPr/>
            <p:nvPr/>
          </p:nvSpPr>
          <p:spPr>
            <a:xfrm>
              <a:off x="8731700"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
            <p:cNvSpPr/>
            <p:nvPr/>
          </p:nvSpPr>
          <p:spPr>
            <a:xfrm>
              <a:off x="8741975" y="1188675"/>
              <a:ext cx="3425" cy="30275"/>
            </a:xfrm>
            <a:custGeom>
              <a:rect b="b" l="l" r="r" t="t"/>
              <a:pathLst>
                <a:path extrusionOk="0" h="1211" w="137">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
            <p:cNvSpPr/>
            <p:nvPr/>
          </p:nvSpPr>
          <p:spPr>
            <a:xfrm>
              <a:off x="8751675"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
            <p:cNvSpPr/>
            <p:nvPr/>
          </p:nvSpPr>
          <p:spPr>
            <a:xfrm>
              <a:off x="8761925" y="1188675"/>
              <a:ext cx="2900" cy="30275"/>
            </a:xfrm>
            <a:custGeom>
              <a:rect b="b" l="l" r="r" t="t"/>
              <a:pathLst>
                <a:path extrusionOk="0" h="1211" w="116">
                  <a:moveTo>
                    <a:pt x="1" y="1"/>
                  </a:moveTo>
                  <a:lnTo>
                    <a:pt x="1" y="1210"/>
                  </a:lnTo>
                  <a:lnTo>
                    <a:pt x="115" y="1210"/>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
            <p:cNvSpPr/>
            <p:nvPr/>
          </p:nvSpPr>
          <p:spPr>
            <a:xfrm>
              <a:off x="8771625"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
            <p:cNvSpPr/>
            <p:nvPr/>
          </p:nvSpPr>
          <p:spPr>
            <a:xfrm>
              <a:off x="8781325"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
            <p:cNvSpPr/>
            <p:nvPr/>
          </p:nvSpPr>
          <p:spPr>
            <a:xfrm>
              <a:off x="8791600"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
            <p:cNvSpPr/>
            <p:nvPr/>
          </p:nvSpPr>
          <p:spPr>
            <a:xfrm>
              <a:off x="88013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
            <p:cNvSpPr/>
            <p:nvPr/>
          </p:nvSpPr>
          <p:spPr>
            <a:xfrm>
              <a:off x="881157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
            <p:cNvSpPr/>
            <p:nvPr/>
          </p:nvSpPr>
          <p:spPr>
            <a:xfrm>
              <a:off x="882127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
            <p:cNvSpPr/>
            <p:nvPr/>
          </p:nvSpPr>
          <p:spPr>
            <a:xfrm>
              <a:off x="8831550" y="1190400"/>
              <a:ext cx="2875" cy="26250"/>
            </a:xfrm>
            <a:custGeom>
              <a:rect b="b" l="l" r="r" t="t"/>
              <a:pathLst>
                <a:path extrusionOk="0" h="1050" w="115">
                  <a:moveTo>
                    <a:pt x="1" y="0"/>
                  </a:moveTo>
                  <a:lnTo>
                    <a:pt x="1" y="1050"/>
                  </a:lnTo>
                  <a:lnTo>
                    <a:pt x="115" y="105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
            <p:cNvSpPr/>
            <p:nvPr/>
          </p:nvSpPr>
          <p:spPr>
            <a:xfrm>
              <a:off x="8663225" y="129822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
            <p:cNvSpPr/>
            <p:nvPr/>
          </p:nvSpPr>
          <p:spPr>
            <a:xfrm>
              <a:off x="8673475" y="12879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
            <p:cNvSpPr/>
            <p:nvPr/>
          </p:nvSpPr>
          <p:spPr>
            <a:xfrm>
              <a:off x="8683200" y="1298225"/>
              <a:ext cx="3425" cy="30850"/>
            </a:xfrm>
            <a:custGeom>
              <a:rect b="b" l="l" r="r" t="t"/>
              <a:pathLst>
                <a:path extrusionOk="0" h="1234" w="137">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
            <p:cNvSpPr/>
            <p:nvPr/>
          </p:nvSpPr>
          <p:spPr>
            <a:xfrm>
              <a:off x="8693450" y="12879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
            <p:cNvSpPr/>
            <p:nvPr/>
          </p:nvSpPr>
          <p:spPr>
            <a:xfrm>
              <a:off x="8703150" y="129537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
            <p:cNvSpPr/>
            <p:nvPr/>
          </p:nvSpPr>
          <p:spPr>
            <a:xfrm>
              <a:off x="8712850"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
            <p:cNvSpPr/>
            <p:nvPr/>
          </p:nvSpPr>
          <p:spPr>
            <a:xfrm>
              <a:off x="8723125" y="12953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
            <p:cNvSpPr/>
            <p:nvPr/>
          </p:nvSpPr>
          <p:spPr>
            <a:xfrm>
              <a:off x="8732825"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
            <p:cNvSpPr/>
            <p:nvPr/>
          </p:nvSpPr>
          <p:spPr>
            <a:xfrm>
              <a:off x="8743100" y="1295375"/>
              <a:ext cx="4025" cy="34275"/>
            </a:xfrm>
            <a:custGeom>
              <a:rect b="b" l="l" r="r" t="t"/>
              <a:pathLst>
                <a:path extrusionOk="0" h="1371" w="161">
                  <a:moveTo>
                    <a:pt x="1" y="1"/>
                  </a:moveTo>
                  <a:lnTo>
                    <a:pt x="1"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
            <p:cNvSpPr/>
            <p:nvPr/>
          </p:nvSpPr>
          <p:spPr>
            <a:xfrm>
              <a:off x="8752800" y="130052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
            <p:cNvSpPr/>
            <p:nvPr/>
          </p:nvSpPr>
          <p:spPr>
            <a:xfrm>
              <a:off x="8762500"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
            <p:cNvSpPr/>
            <p:nvPr/>
          </p:nvSpPr>
          <p:spPr>
            <a:xfrm>
              <a:off x="8772775" y="12879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
            <p:cNvSpPr/>
            <p:nvPr/>
          </p:nvSpPr>
          <p:spPr>
            <a:xfrm>
              <a:off x="8782475"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
            <p:cNvSpPr/>
            <p:nvPr/>
          </p:nvSpPr>
          <p:spPr>
            <a:xfrm>
              <a:off x="8792750" y="1287975"/>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
            <p:cNvSpPr/>
            <p:nvPr/>
          </p:nvSpPr>
          <p:spPr>
            <a:xfrm>
              <a:off x="8802450" y="1295375"/>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
            <p:cNvSpPr/>
            <p:nvPr/>
          </p:nvSpPr>
          <p:spPr>
            <a:xfrm>
              <a:off x="8812725" y="1302225"/>
              <a:ext cx="2875" cy="22850"/>
            </a:xfrm>
            <a:custGeom>
              <a:rect b="b" l="l" r="r" t="t"/>
              <a:pathLst>
                <a:path extrusionOk="0" h="914" w="115">
                  <a:moveTo>
                    <a:pt x="0" y="1"/>
                  </a:moveTo>
                  <a:lnTo>
                    <a:pt x="0" y="914"/>
                  </a:lnTo>
                  <a:lnTo>
                    <a:pt x="114" y="91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
            <p:cNvSpPr/>
            <p:nvPr/>
          </p:nvSpPr>
          <p:spPr>
            <a:xfrm>
              <a:off x="8822425"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
            <p:cNvSpPr/>
            <p:nvPr/>
          </p:nvSpPr>
          <p:spPr>
            <a:xfrm>
              <a:off x="8832125" y="130222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
            <p:cNvSpPr/>
            <p:nvPr/>
          </p:nvSpPr>
          <p:spPr>
            <a:xfrm>
              <a:off x="8842400"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
            <p:cNvSpPr/>
            <p:nvPr/>
          </p:nvSpPr>
          <p:spPr>
            <a:xfrm>
              <a:off x="8852100" y="130052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p:nvPr/>
          </p:nvSpPr>
          <p:spPr>
            <a:xfrm>
              <a:off x="87254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
            <p:cNvSpPr/>
            <p:nvPr/>
          </p:nvSpPr>
          <p:spPr>
            <a:xfrm>
              <a:off x="8714575" y="122577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p:nvPr/>
          </p:nvSpPr>
          <p:spPr>
            <a:xfrm>
              <a:off x="87054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
            <p:cNvSpPr/>
            <p:nvPr/>
          </p:nvSpPr>
          <p:spPr>
            <a:xfrm>
              <a:off x="8694600"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p:nvPr/>
          </p:nvSpPr>
          <p:spPr>
            <a:xfrm>
              <a:off x="8686050" y="1230325"/>
              <a:ext cx="2875" cy="34850"/>
            </a:xfrm>
            <a:custGeom>
              <a:rect b="b" l="l" r="r" t="t"/>
              <a:pathLst>
                <a:path extrusionOk="0" h="1394" w="115">
                  <a:moveTo>
                    <a:pt x="0" y="1"/>
                  </a:moveTo>
                  <a:lnTo>
                    <a:pt x="0" y="1393"/>
                  </a:lnTo>
                  <a:lnTo>
                    <a:pt x="114" y="139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8675775"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a:off x="866492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
            <p:cNvSpPr/>
            <p:nvPr/>
          </p:nvSpPr>
          <p:spPr>
            <a:xfrm>
              <a:off x="8655800"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a:off x="8644950"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a:off x="8636400" y="1234325"/>
              <a:ext cx="2875" cy="26275"/>
            </a:xfrm>
            <a:custGeom>
              <a:rect b="b" l="l" r="r" t="t"/>
              <a:pathLst>
                <a:path extrusionOk="0" h="1051" w="115">
                  <a:moveTo>
                    <a:pt x="0" y="1"/>
                  </a:moveTo>
                  <a:lnTo>
                    <a:pt x="0" y="1051"/>
                  </a:lnTo>
                  <a:lnTo>
                    <a:pt x="114" y="105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a:off x="86261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p:nvPr/>
          </p:nvSpPr>
          <p:spPr>
            <a:xfrm>
              <a:off x="8615275"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a:off x="8606150"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a:off x="8595300" y="12257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8586175"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
            <p:cNvSpPr/>
            <p:nvPr/>
          </p:nvSpPr>
          <p:spPr>
            <a:xfrm>
              <a:off x="857647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p:nvPr/>
          </p:nvSpPr>
          <p:spPr>
            <a:xfrm>
              <a:off x="8565625" y="1230900"/>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85565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8545675"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8536525"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844237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8433250" y="1234325"/>
              <a:ext cx="3450" cy="26275"/>
            </a:xfrm>
            <a:custGeom>
              <a:rect b="b" l="l" r="r" t="t"/>
              <a:pathLst>
                <a:path extrusionOk="0" h="1051" w="138">
                  <a:moveTo>
                    <a:pt x="1" y="1"/>
                  </a:moveTo>
                  <a:lnTo>
                    <a:pt x="1" y="1051"/>
                  </a:lnTo>
                  <a:lnTo>
                    <a:pt x="137" y="105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a:off x="84235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8412700"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8403575"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8392725"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8383600"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83739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8362500"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a:off x="835392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8343100" y="1230900"/>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8333950"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4"/>
          <p:cNvSpPr txBox="1"/>
          <p:nvPr>
            <p:ph type="title"/>
          </p:nvPr>
        </p:nvSpPr>
        <p:spPr>
          <a:xfrm>
            <a:off x="720000" y="418525"/>
            <a:ext cx="7704000" cy="572700"/>
          </a:xfrm>
          <a:prstGeom prst="rect">
            <a:avLst/>
          </a:prstGeom>
        </p:spPr>
        <p:txBody>
          <a:bodyPr anchorCtr="0" anchor="ctr"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6" name="Google Shape;456;p4"/>
          <p:cNvSpPr txBox="1"/>
          <p:nvPr>
            <p:ph idx="1" type="body"/>
          </p:nvPr>
        </p:nvSpPr>
        <p:spPr>
          <a:xfrm>
            <a:off x="720000" y="1280250"/>
            <a:ext cx="7704000" cy="3323100"/>
          </a:xfrm>
          <a:prstGeom prst="rect">
            <a:avLst/>
          </a:prstGeom>
        </p:spPr>
        <p:txBody>
          <a:bodyPr anchorCtr="0" anchor="ctr" bIns="0" lIns="0" spcFirstLastPara="1" rIns="0" wrap="square" tIns="0">
            <a:noAutofit/>
          </a:bodyPr>
          <a:lstStyle>
            <a:lvl1pPr indent="-304800" lvl="0" marL="457200">
              <a:lnSpc>
                <a:spcPct val="100000"/>
              </a:lnSpc>
              <a:spcBef>
                <a:spcPts val="0"/>
              </a:spcBef>
              <a:spcAft>
                <a:spcPts val="0"/>
              </a:spcAft>
              <a:buClr>
                <a:schemeClr val="dk1"/>
              </a:buClr>
              <a:buSzPts val="1200"/>
              <a:buFont typeface="Red Hat Text"/>
              <a:buChar char="●"/>
              <a:defRPr sz="1200"/>
            </a:lvl1pPr>
            <a:lvl2pPr indent="-304800" lvl="1" marL="914400">
              <a:spcBef>
                <a:spcPts val="1600"/>
              </a:spcBef>
              <a:spcAft>
                <a:spcPts val="0"/>
              </a:spcAft>
              <a:buClr>
                <a:srgbClr val="434343"/>
              </a:buClr>
              <a:buSzPts val="1200"/>
              <a:buFont typeface="Roboto Condensed Light"/>
              <a:buChar char="○"/>
              <a:defRPr/>
            </a:lvl2pPr>
            <a:lvl3pPr indent="-304800" lvl="2" marL="1371600">
              <a:spcBef>
                <a:spcPts val="1600"/>
              </a:spcBef>
              <a:spcAft>
                <a:spcPts val="0"/>
              </a:spcAft>
              <a:buClr>
                <a:srgbClr val="434343"/>
              </a:buClr>
              <a:buSzPts val="1200"/>
              <a:buFont typeface="Roboto Condensed Light"/>
              <a:buChar char="■"/>
              <a:defRPr/>
            </a:lvl3pPr>
            <a:lvl4pPr indent="-304800" lvl="3" marL="1828800">
              <a:spcBef>
                <a:spcPts val="1600"/>
              </a:spcBef>
              <a:spcAft>
                <a:spcPts val="0"/>
              </a:spcAft>
              <a:buClr>
                <a:srgbClr val="434343"/>
              </a:buClr>
              <a:buSzPts val="1200"/>
              <a:buFont typeface="Roboto Condensed Light"/>
              <a:buChar char="●"/>
              <a:defRPr/>
            </a:lvl4pPr>
            <a:lvl5pPr indent="-304800" lvl="4" marL="2286000">
              <a:spcBef>
                <a:spcPts val="1600"/>
              </a:spcBef>
              <a:spcAft>
                <a:spcPts val="0"/>
              </a:spcAft>
              <a:buClr>
                <a:srgbClr val="434343"/>
              </a:buClr>
              <a:buSzPts val="1200"/>
              <a:buFont typeface="Roboto Condensed Light"/>
              <a:buChar char="○"/>
              <a:defRPr/>
            </a:lvl5pPr>
            <a:lvl6pPr indent="-304800" lvl="5" marL="2743200">
              <a:spcBef>
                <a:spcPts val="1600"/>
              </a:spcBef>
              <a:spcAft>
                <a:spcPts val="0"/>
              </a:spcAft>
              <a:buClr>
                <a:srgbClr val="434343"/>
              </a:buClr>
              <a:buSzPts val="1200"/>
              <a:buFont typeface="Roboto Condensed Light"/>
              <a:buChar char="■"/>
              <a:defRPr/>
            </a:lvl6pPr>
            <a:lvl7pPr indent="-304800" lvl="6" marL="3200400">
              <a:spcBef>
                <a:spcPts val="1600"/>
              </a:spcBef>
              <a:spcAft>
                <a:spcPts val="0"/>
              </a:spcAft>
              <a:buClr>
                <a:srgbClr val="434343"/>
              </a:buClr>
              <a:buSzPts val="1200"/>
              <a:buFont typeface="Roboto Condensed Light"/>
              <a:buChar char="●"/>
              <a:defRPr/>
            </a:lvl7pPr>
            <a:lvl8pPr indent="-304800" lvl="7" marL="3657600">
              <a:spcBef>
                <a:spcPts val="1600"/>
              </a:spcBef>
              <a:spcAft>
                <a:spcPts val="0"/>
              </a:spcAft>
              <a:buClr>
                <a:srgbClr val="434343"/>
              </a:buClr>
              <a:buSzPts val="1200"/>
              <a:buFont typeface="Roboto Condensed Light"/>
              <a:buChar char="○"/>
              <a:defRPr/>
            </a:lvl8pPr>
            <a:lvl9pPr indent="-304800" lvl="8" marL="4114800">
              <a:spcBef>
                <a:spcPts val="1600"/>
              </a:spcBef>
              <a:spcAft>
                <a:spcPts val="1600"/>
              </a:spcAft>
              <a:buClr>
                <a:srgbClr val="434343"/>
              </a:buClr>
              <a:buSzPts val="12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7" name="Shape 457"/>
        <p:cNvGrpSpPr/>
        <p:nvPr/>
      </p:nvGrpSpPr>
      <p:grpSpPr>
        <a:xfrm>
          <a:off x="0" y="0"/>
          <a:ext cx="0" cy="0"/>
          <a:chOff x="0" y="0"/>
          <a:chExt cx="0" cy="0"/>
        </a:xfrm>
      </p:grpSpPr>
      <p:grpSp>
        <p:nvGrpSpPr>
          <p:cNvPr id="458" name="Google Shape;458;p5"/>
          <p:cNvGrpSpPr/>
          <p:nvPr/>
        </p:nvGrpSpPr>
        <p:grpSpPr>
          <a:xfrm flipH="1" rot="10800000">
            <a:off x="-1679463" y="-597634"/>
            <a:ext cx="11856973" cy="3949123"/>
            <a:chOff x="-1895475" y="2684875"/>
            <a:chExt cx="9813750" cy="3268600"/>
          </a:xfrm>
        </p:grpSpPr>
        <p:sp>
          <p:nvSpPr>
            <p:cNvPr id="459" name="Google Shape;459;p5"/>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5"/>
          <p:cNvGrpSpPr/>
          <p:nvPr/>
        </p:nvGrpSpPr>
        <p:grpSpPr>
          <a:xfrm>
            <a:off x="8424000" y="3326100"/>
            <a:ext cx="365800" cy="1454000"/>
            <a:chOff x="6860300" y="2466325"/>
            <a:chExt cx="365800" cy="1454000"/>
          </a:xfrm>
        </p:grpSpPr>
        <p:sp>
          <p:nvSpPr>
            <p:cNvPr id="494" name="Google Shape;494;p5"/>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5"/>
          <p:cNvGrpSpPr/>
          <p:nvPr/>
        </p:nvGrpSpPr>
        <p:grpSpPr>
          <a:xfrm>
            <a:off x="130100" y="231222"/>
            <a:ext cx="8839635" cy="4845464"/>
            <a:chOff x="3723896" y="3205574"/>
            <a:chExt cx="3393204" cy="1859992"/>
          </a:xfrm>
        </p:grpSpPr>
        <p:sp>
          <p:nvSpPr>
            <p:cNvPr id="548" name="Google Shape;548;p5"/>
            <p:cNvSpPr/>
            <p:nvPr/>
          </p:nvSpPr>
          <p:spPr>
            <a:xfrm>
              <a:off x="6727846"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
            <p:cNvSpPr/>
            <p:nvPr/>
          </p:nvSpPr>
          <p:spPr>
            <a:xfrm>
              <a:off x="4103159" y="4902359"/>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
            <p:cNvSpPr/>
            <p:nvPr/>
          </p:nvSpPr>
          <p:spPr>
            <a:xfrm>
              <a:off x="562122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
            <p:cNvSpPr/>
            <p:nvPr/>
          </p:nvSpPr>
          <p:spPr>
            <a:xfrm>
              <a:off x="6750033" y="3263102"/>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5"/>
          <p:cNvSpPr txBox="1"/>
          <p:nvPr>
            <p:ph type="title"/>
          </p:nvPr>
        </p:nvSpPr>
        <p:spPr>
          <a:xfrm>
            <a:off x="720000" y="418525"/>
            <a:ext cx="7704000" cy="5727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6" name="Google Shape;556;p5"/>
          <p:cNvSpPr txBox="1"/>
          <p:nvPr>
            <p:ph idx="1" type="subTitle"/>
          </p:nvPr>
        </p:nvSpPr>
        <p:spPr>
          <a:xfrm>
            <a:off x="1354425" y="2944700"/>
            <a:ext cx="25185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557" name="Google Shape;557;p5"/>
          <p:cNvSpPr txBox="1"/>
          <p:nvPr>
            <p:ph idx="2" type="subTitle"/>
          </p:nvPr>
        </p:nvSpPr>
        <p:spPr>
          <a:xfrm>
            <a:off x="1354425" y="3347600"/>
            <a:ext cx="2518500" cy="82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58" name="Google Shape;558;p5"/>
          <p:cNvSpPr txBox="1"/>
          <p:nvPr>
            <p:ph idx="3" type="subTitle"/>
          </p:nvPr>
        </p:nvSpPr>
        <p:spPr>
          <a:xfrm>
            <a:off x="5271100" y="2944700"/>
            <a:ext cx="2518500" cy="402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a:buNone/>
              <a:defRPr b="1" sz="2000">
                <a:solidFill>
                  <a:schemeClr val="dk1"/>
                </a:solidFill>
                <a:latin typeface="Rubik"/>
                <a:ea typeface="Rubik"/>
                <a:cs typeface="Rubik"/>
                <a:sym typeface="Rubik"/>
              </a:defRPr>
            </a:lvl1pPr>
            <a:lvl2pPr lvl="1"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000"/>
              <a:buFont typeface="Raleway"/>
              <a:buNone/>
              <a:defRPr b="1" sz="2000">
                <a:solidFill>
                  <a:schemeClr val="dk1"/>
                </a:solidFill>
                <a:latin typeface="Raleway"/>
                <a:ea typeface="Raleway"/>
                <a:cs typeface="Raleway"/>
                <a:sym typeface="Raleway"/>
              </a:defRPr>
            </a:lvl9pPr>
          </a:lstStyle>
          <a:p/>
        </p:txBody>
      </p:sp>
      <p:sp>
        <p:nvSpPr>
          <p:cNvPr id="559" name="Google Shape;559;p5"/>
          <p:cNvSpPr txBox="1"/>
          <p:nvPr>
            <p:ph idx="4" type="subTitle"/>
          </p:nvPr>
        </p:nvSpPr>
        <p:spPr>
          <a:xfrm>
            <a:off x="5271100" y="3347600"/>
            <a:ext cx="2518500" cy="82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0" name="Shape 560"/>
        <p:cNvGrpSpPr/>
        <p:nvPr/>
      </p:nvGrpSpPr>
      <p:grpSpPr>
        <a:xfrm>
          <a:off x="0" y="0"/>
          <a:ext cx="0" cy="0"/>
          <a:chOff x="0" y="0"/>
          <a:chExt cx="0" cy="0"/>
        </a:xfrm>
      </p:grpSpPr>
      <p:grpSp>
        <p:nvGrpSpPr>
          <p:cNvPr id="561" name="Google Shape;561;p6"/>
          <p:cNvGrpSpPr/>
          <p:nvPr/>
        </p:nvGrpSpPr>
        <p:grpSpPr>
          <a:xfrm rot="10800000">
            <a:off x="-1043488" y="-142022"/>
            <a:ext cx="11856973" cy="3949123"/>
            <a:chOff x="-1895475" y="2684875"/>
            <a:chExt cx="9813750" cy="3268600"/>
          </a:xfrm>
        </p:grpSpPr>
        <p:sp>
          <p:nvSpPr>
            <p:cNvPr id="562" name="Google Shape;562;p6"/>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6"/>
          <p:cNvGrpSpPr/>
          <p:nvPr/>
        </p:nvGrpSpPr>
        <p:grpSpPr>
          <a:xfrm>
            <a:off x="130100" y="231222"/>
            <a:ext cx="8839635" cy="4845464"/>
            <a:chOff x="3723896" y="3205574"/>
            <a:chExt cx="3393204" cy="1859992"/>
          </a:xfrm>
        </p:grpSpPr>
        <p:sp>
          <p:nvSpPr>
            <p:cNvPr id="597" name="Google Shape;597;p6"/>
            <p:cNvSpPr/>
            <p:nvPr/>
          </p:nvSpPr>
          <p:spPr>
            <a:xfrm>
              <a:off x="7049599" y="4978524"/>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5621228" y="5040416"/>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5638521" y="3233851"/>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4238648"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4276298" y="4999819"/>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6"/>
          <p:cNvGrpSpPr/>
          <p:nvPr/>
        </p:nvGrpSpPr>
        <p:grpSpPr>
          <a:xfrm>
            <a:off x="7561433" y="4603480"/>
            <a:ext cx="862570" cy="258597"/>
            <a:chOff x="8333950" y="1178400"/>
            <a:chExt cx="521600" cy="156375"/>
          </a:xfrm>
        </p:grpSpPr>
        <p:sp>
          <p:nvSpPr>
            <p:cNvPr id="605" name="Google Shape;605;p6"/>
            <p:cNvSpPr/>
            <p:nvPr/>
          </p:nvSpPr>
          <p:spPr>
            <a:xfrm>
              <a:off x="8439525" y="1188675"/>
              <a:ext cx="3450" cy="30275"/>
            </a:xfrm>
            <a:custGeom>
              <a:rect b="b" l="l" r="r" t="t"/>
              <a:pathLst>
                <a:path extrusionOk="0" h="1211" w="138">
                  <a:moveTo>
                    <a:pt x="1" y="1"/>
                  </a:moveTo>
                  <a:lnTo>
                    <a:pt x="1" y="1210"/>
                  </a:lnTo>
                  <a:lnTo>
                    <a:pt x="138" y="1210"/>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8449800" y="1178400"/>
              <a:ext cx="4600" cy="46825"/>
            </a:xfrm>
            <a:custGeom>
              <a:rect b="b" l="l" r="r" t="t"/>
              <a:pathLst>
                <a:path extrusionOk="0" h="1873" w="184">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84595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8469775" y="1178400"/>
              <a:ext cx="4025" cy="46825"/>
            </a:xfrm>
            <a:custGeom>
              <a:rect b="b" l="l" r="r" t="t"/>
              <a:pathLst>
                <a:path extrusionOk="0" h="1873" w="161">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8479475" y="1185825"/>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8489750" y="1192675"/>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849945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8509150" y="11926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8519425"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8529125"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8539400" y="1188675"/>
              <a:ext cx="2875" cy="30275"/>
            </a:xfrm>
            <a:custGeom>
              <a:rect b="b" l="l" r="r" t="t"/>
              <a:pathLst>
                <a:path extrusionOk="0" h="1211" w="115">
                  <a:moveTo>
                    <a:pt x="0" y="1"/>
                  </a:moveTo>
                  <a:lnTo>
                    <a:pt x="0" y="1210"/>
                  </a:lnTo>
                  <a:lnTo>
                    <a:pt x="114" y="1210"/>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8549100"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85588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8569050"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a:off x="8578750"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a:off x="858902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a:off x="859872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
            <p:cNvSpPr/>
            <p:nvPr/>
          </p:nvSpPr>
          <p:spPr>
            <a:xfrm>
              <a:off x="8609000" y="1192675"/>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
            <p:cNvSpPr/>
            <p:nvPr/>
          </p:nvSpPr>
          <p:spPr>
            <a:xfrm>
              <a:off x="86187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a:off x="8628400" y="1190400"/>
              <a:ext cx="3450" cy="26250"/>
            </a:xfrm>
            <a:custGeom>
              <a:rect b="b" l="l" r="r" t="t"/>
              <a:pathLst>
                <a:path extrusionOk="0" h="1050"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
            <p:cNvSpPr/>
            <p:nvPr/>
          </p:nvSpPr>
          <p:spPr>
            <a:xfrm>
              <a:off x="872200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a:off x="8731700"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a:off x="8741975" y="1188675"/>
              <a:ext cx="3425" cy="30275"/>
            </a:xfrm>
            <a:custGeom>
              <a:rect b="b" l="l" r="r" t="t"/>
              <a:pathLst>
                <a:path extrusionOk="0" h="1211" w="137">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
            <p:cNvSpPr/>
            <p:nvPr/>
          </p:nvSpPr>
          <p:spPr>
            <a:xfrm>
              <a:off x="8751675"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a:off x="8761925" y="1188675"/>
              <a:ext cx="2900" cy="30275"/>
            </a:xfrm>
            <a:custGeom>
              <a:rect b="b" l="l" r="r" t="t"/>
              <a:pathLst>
                <a:path extrusionOk="0" h="1211" w="116">
                  <a:moveTo>
                    <a:pt x="1" y="1"/>
                  </a:moveTo>
                  <a:lnTo>
                    <a:pt x="1" y="1210"/>
                  </a:lnTo>
                  <a:lnTo>
                    <a:pt x="115" y="1210"/>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a:off x="8771625"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
            <p:cNvSpPr/>
            <p:nvPr/>
          </p:nvSpPr>
          <p:spPr>
            <a:xfrm>
              <a:off x="8781325"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
            <p:cNvSpPr/>
            <p:nvPr/>
          </p:nvSpPr>
          <p:spPr>
            <a:xfrm>
              <a:off x="8791600"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
            <p:cNvSpPr/>
            <p:nvPr/>
          </p:nvSpPr>
          <p:spPr>
            <a:xfrm>
              <a:off x="88013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
            <p:cNvSpPr/>
            <p:nvPr/>
          </p:nvSpPr>
          <p:spPr>
            <a:xfrm>
              <a:off x="881157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
            <p:cNvSpPr/>
            <p:nvPr/>
          </p:nvSpPr>
          <p:spPr>
            <a:xfrm>
              <a:off x="882127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
            <p:cNvSpPr/>
            <p:nvPr/>
          </p:nvSpPr>
          <p:spPr>
            <a:xfrm>
              <a:off x="8831550" y="1190400"/>
              <a:ext cx="2875" cy="26250"/>
            </a:xfrm>
            <a:custGeom>
              <a:rect b="b" l="l" r="r" t="t"/>
              <a:pathLst>
                <a:path extrusionOk="0" h="1050" w="115">
                  <a:moveTo>
                    <a:pt x="1" y="0"/>
                  </a:moveTo>
                  <a:lnTo>
                    <a:pt x="1" y="1050"/>
                  </a:lnTo>
                  <a:lnTo>
                    <a:pt x="115" y="105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
            <p:cNvSpPr/>
            <p:nvPr/>
          </p:nvSpPr>
          <p:spPr>
            <a:xfrm>
              <a:off x="8663225" y="129822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
            <p:cNvSpPr/>
            <p:nvPr/>
          </p:nvSpPr>
          <p:spPr>
            <a:xfrm>
              <a:off x="8673475" y="12879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
            <p:cNvSpPr/>
            <p:nvPr/>
          </p:nvSpPr>
          <p:spPr>
            <a:xfrm>
              <a:off x="8683200" y="1298225"/>
              <a:ext cx="3425" cy="30850"/>
            </a:xfrm>
            <a:custGeom>
              <a:rect b="b" l="l" r="r" t="t"/>
              <a:pathLst>
                <a:path extrusionOk="0" h="1234" w="137">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
            <p:cNvSpPr/>
            <p:nvPr/>
          </p:nvSpPr>
          <p:spPr>
            <a:xfrm>
              <a:off x="8693450" y="12879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
            <p:cNvSpPr/>
            <p:nvPr/>
          </p:nvSpPr>
          <p:spPr>
            <a:xfrm>
              <a:off x="8703150" y="129537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
            <p:cNvSpPr/>
            <p:nvPr/>
          </p:nvSpPr>
          <p:spPr>
            <a:xfrm>
              <a:off x="8712850"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
            <p:cNvSpPr/>
            <p:nvPr/>
          </p:nvSpPr>
          <p:spPr>
            <a:xfrm>
              <a:off x="8723125" y="12953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
            <p:cNvSpPr/>
            <p:nvPr/>
          </p:nvSpPr>
          <p:spPr>
            <a:xfrm>
              <a:off x="8732825"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
            <p:cNvSpPr/>
            <p:nvPr/>
          </p:nvSpPr>
          <p:spPr>
            <a:xfrm>
              <a:off x="8743100" y="1295375"/>
              <a:ext cx="4025" cy="34275"/>
            </a:xfrm>
            <a:custGeom>
              <a:rect b="b" l="l" r="r" t="t"/>
              <a:pathLst>
                <a:path extrusionOk="0" h="1371" w="161">
                  <a:moveTo>
                    <a:pt x="1" y="1"/>
                  </a:moveTo>
                  <a:lnTo>
                    <a:pt x="1"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
            <p:cNvSpPr/>
            <p:nvPr/>
          </p:nvSpPr>
          <p:spPr>
            <a:xfrm>
              <a:off x="8752800" y="130052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a:off x="8762500"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a:off x="8772775" y="12879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
            <p:cNvSpPr/>
            <p:nvPr/>
          </p:nvSpPr>
          <p:spPr>
            <a:xfrm>
              <a:off x="8782475"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
            <p:cNvSpPr/>
            <p:nvPr/>
          </p:nvSpPr>
          <p:spPr>
            <a:xfrm>
              <a:off x="8792750" y="1287975"/>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a:off x="8802450" y="1295375"/>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a:off x="8812725" y="1302225"/>
              <a:ext cx="2875" cy="22850"/>
            </a:xfrm>
            <a:custGeom>
              <a:rect b="b" l="l" r="r" t="t"/>
              <a:pathLst>
                <a:path extrusionOk="0" h="914" w="115">
                  <a:moveTo>
                    <a:pt x="0" y="1"/>
                  </a:moveTo>
                  <a:lnTo>
                    <a:pt x="0" y="914"/>
                  </a:lnTo>
                  <a:lnTo>
                    <a:pt x="114" y="91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8822425"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8832125" y="130222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8842400"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a:off x="8852100" y="130052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87254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a:off x="8714575" y="122577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
            <p:cNvSpPr/>
            <p:nvPr/>
          </p:nvSpPr>
          <p:spPr>
            <a:xfrm>
              <a:off x="87054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
            <p:cNvSpPr/>
            <p:nvPr/>
          </p:nvSpPr>
          <p:spPr>
            <a:xfrm>
              <a:off x="8694600"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8686050" y="1230325"/>
              <a:ext cx="2875" cy="34850"/>
            </a:xfrm>
            <a:custGeom>
              <a:rect b="b" l="l" r="r" t="t"/>
              <a:pathLst>
                <a:path extrusionOk="0" h="1394" w="115">
                  <a:moveTo>
                    <a:pt x="0" y="1"/>
                  </a:moveTo>
                  <a:lnTo>
                    <a:pt x="0" y="1393"/>
                  </a:lnTo>
                  <a:lnTo>
                    <a:pt x="114" y="139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8675775"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a:off x="866492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8655800"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8644950"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a:off x="8636400" y="1234325"/>
              <a:ext cx="2875" cy="26275"/>
            </a:xfrm>
            <a:custGeom>
              <a:rect b="b" l="l" r="r" t="t"/>
              <a:pathLst>
                <a:path extrusionOk="0" h="1051" w="115">
                  <a:moveTo>
                    <a:pt x="0" y="1"/>
                  </a:moveTo>
                  <a:lnTo>
                    <a:pt x="0" y="1051"/>
                  </a:lnTo>
                  <a:lnTo>
                    <a:pt x="114" y="105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a:off x="86261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
            <p:cNvSpPr/>
            <p:nvPr/>
          </p:nvSpPr>
          <p:spPr>
            <a:xfrm>
              <a:off x="8615275"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
            <p:cNvSpPr/>
            <p:nvPr/>
          </p:nvSpPr>
          <p:spPr>
            <a:xfrm>
              <a:off x="8606150"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
            <p:cNvSpPr/>
            <p:nvPr/>
          </p:nvSpPr>
          <p:spPr>
            <a:xfrm>
              <a:off x="8595300" y="12257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
            <p:cNvSpPr/>
            <p:nvPr/>
          </p:nvSpPr>
          <p:spPr>
            <a:xfrm>
              <a:off x="8586175"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
            <p:cNvSpPr/>
            <p:nvPr/>
          </p:nvSpPr>
          <p:spPr>
            <a:xfrm>
              <a:off x="857647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
            <p:cNvSpPr/>
            <p:nvPr/>
          </p:nvSpPr>
          <p:spPr>
            <a:xfrm>
              <a:off x="8565625" y="1230900"/>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
            <p:cNvSpPr/>
            <p:nvPr/>
          </p:nvSpPr>
          <p:spPr>
            <a:xfrm>
              <a:off x="85565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
            <p:cNvSpPr/>
            <p:nvPr/>
          </p:nvSpPr>
          <p:spPr>
            <a:xfrm>
              <a:off x="8545675"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p:nvPr/>
          </p:nvSpPr>
          <p:spPr>
            <a:xfrm>
              <a:off x="8536525"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
            <p:cNvSpPr/>
            <p:nvPr/>
          </p:nvSpPr>
          <p:spPr>
            <a:xfrm>
              <a:off x="844237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a:off x="8433250" y="1234325"/>
              <a:ext cx="3450" cy="26275"/>
            </a:xfrm>
            <a:custGeom>
              <a:rect b="b" l="l" r="r" t="t"/>
              <a:pathLst>
                <a:path extrusionOk="0" h="1051" w="138">
                  <a:moveTo>
                    <a:pt x="1" y="1"/>
                  </a:moveTo>
                  <a:lnTo>
                    <a:pt x="1" y="1051"/>
                  </a:lnTo>
                  <a:lnTo>
                    <a:pt x="137" y="105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
            <p:cNvSpPr/>
            <p:nvPr/>
          </p:nvSpPr>
          <p:spPr>
            <a:xfrm>
              <a:off x="84235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
            <p:cNvSpPr/>
            <p:nvPr/>
          </p:nvSpPr>
          <p:spPr>
            <a:xfrm>
              <a:off x="8412700"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
            <p:cNvSpPr/>
            <p:nvPr/>
          </p:nvSpPr>
          <p:spPr>
            <a:xfrm>
              <a:off x="8403575"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
            <p:cNvSpPr/>
            <p:nvPr/>
          </p:nvSpPr>
          <p:spPr>
            <a:xfrm>
              <a:off x="8392725"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8383600"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83739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8362500"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835392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8343100" y="1230900"/>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8333950"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6"/>
          <p:cNvSpPr txBox="1"/>
          <p:nvPr>
            <p:ph type="title"/>
          </p:nvPr>
        </p:nvSpPr>
        <p:spPr>
          <a:xfrm>
            <a:off x="720000" y="418525"/>
            <a:ext cx="7704000" cy="572700"/>
          </a:xfrm>
          <a:prstGeom prst="rect">
            <a:avLst/>
          </a:prstGeom>
        </p:spPr>
        <p:txBody>
          <a:bodyPr anchorCtr="0" anchor="ctr"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0" name="Shape 690"/>
        <p:cNvGrpSpPr/>
        <p:nvPr/>
      </p:nvGrpSpPr>
      <p:grpSpPr>
        <a:xfrm>
          <a:off x="0" y="0"/>
          <a:ext cx="0" cy="0"/>
          <a:chOff x="0" y="0"/>
          <a:chExt cx="0" cy="0"/>
        </a:xfrm>
      </p:grpSpPr>
      <p:grpSp>
        <p:nvGrpSpPr>
          <p:cNvPr id="691" name="Google Shape;691;p7"/>
          <p:cNvGrpSpPr/>
          <p:nvPr/>
        </p:nvGrpSpPr>
        <p:grpSpPr>
          <a:xfrm flipH="1" rot="10800000">
            <a:off x="-1679463" y="-142022"/>
            <a:ext cx="11856973" cy="3949123"/>
            <a:chOff x="-1895475" y="2684875"/>
            <a:chExt cx="9813750" cy="3268600"/>
          </a:xfrm>
        </p:grpSpPr>
        <p:sp>
          <p:nvSpPr>
            <p:cNvPr id="692" name="Google Shape;692;p7"/>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7"/>
          <p:cNvGrpSpPr/>
          <p:nvPr/>
        </p:nvGrpSpPr>
        <p:grpSpPr>
          <a:xfrm>
            <a:off x="130100" y="181009"/>
            <a:ext cx="8839635" cy="4858789"/>
            <a:chOff x="3723896" y="3186300"/>
            <a:chExt cx="3393204" cy="1865107"/>
          </a:xfrm>
        </p:grpSpPr>
        <p:sp>
          <p:nvSpPr>
            <p:cNvPr id="727" name="Google Shape;727;p7"/>
            <p:cNvSpPr/>
            <p:nvPr/>
          </p:nvSpPr>
          <p:spPr>
            <a:xfrm>
              <a:off x="7049599" y="4656771"/>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3924710" y="4864914"/>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5697022" y="3497104"/>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
            <p:cNvSpPr/>
            <p:nvPr/>
          </p:nvSpPr>
          <p:spPr>
            <a:xfrm>
              <a:off x="6045203" y="5026856"/>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3799894" y="3439577"/>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6411571" y="3186300"/>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7"/>
          <p:cNvSpPr/>
          <p:nvPr/>
        </p:nvSpPr>
        <p:spPr>
          <a:xfrm flipH="1" rot="10800000">
            <a:off x="7596619" y="3553201"/>
            <a:ext cx="1965184" cy="1965924"/>
          </a:xfrm>
          <a:custGeom>
            <a:rect b="b" l="l" r="r" t="t"/>
            <a:pathLst>
              <a:path extrusionOk="0" h="61082" w="61059">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7"/>
          <p:cNvGrpSpPr/>
          <p:nvPr/>
        </p:nvGrpSpPr>
        <p:grpSpPr>
          <a:xfrm>
            <a:off x="6067950" y="240538"/>
            <a:ext cx="2720300" cy="1298075"/>
            <a:chOff x="895175" y="2842713"/>
            <a:chExt cx="2720300" cy="1298075"/>
          </a:xfrm>
        </p:grpSpPr>
        <p:grpSp>
          <p:nvGrpSpPr>
            <p:cNvPr id="737" name="Google Shape;737;p7"/>
            <p:cNvGrpSpPr/>
            <p:nvPr/>
          </p:nvGrpSpPr>
          <p:grpSpPr>
            <a:xfrm flipH="1">
              <a:off x="1603575" y="2842713"/>
              <a:ext cx="2011900" cy="1298075"/>
              <a:chOff x="6358050" y="-500225"/>
              <a:chExt cx="2011900" cy="1298075"/>
            </a:xfrm>
          </p:grpSpPr>
          <p:sp>
            <p:nvSpPr>
              <p:cNvPr id="738" name="Google Shape;738;p7"/>
              <p:cNvSpPr/>
              <p:nvPr/>
            </p:nvSpPr>
            <p:spPr>
              <a:xfrm>
                <a:off x="6358050" y="-500225"/>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6813525" y="924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7782100" y="15757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7408100" y="75945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8331550" y="5352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 name="Google Shape;743;p7"/>
            <p:cNvSpPr/>
            <p:nvPr/>
          </p:nvSpPr>
          <p:spPr>
            <a:xfrm flipH="1">
              <a:off x="895175" y="2920725"/>
              <a:ext cx="254700" cy="254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flipH="1">
              <a:off x="1802425" y="3097413"/>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7"/>
          <p:cNvGrpSpPr/>
          <p:nvPr/>
        </p:nvGrpSpPr>
        <p:grpSpPr>
          <a:xfrm>
            <a:off x="7055779" y="2977847"/>
            <a:ext cx="1255603" cy="1256490"/>
            <a:chOff x="1324600" y="82800"/>
            <a:chExt cx="777800" cy="778350"/>
          </a:xfrm>
        </p:grpSpPr>
        <p:sp>
          <p:nvSpPr>
            <p:cNvPr id="746" name="Google Shape;746;p7"/>
            <p:cNvSpPr/>
            <p:nvPr/>
          </p:nvSpPr>
          <p:spPr>
            <a:xfrm>
              <a:off x="1324600" y="82800"/>
              <a:ext cx="777800" cy="778350"/>
            </a:xfrm>
            <a:custGeom>
              <a:rect b="b" l="l" r="r" t="t"/>
              <a:pathLst>
                <a:path extrusionOk="0" fill="none" h="31134" w="31112">
                  <a:moveTo>
                    <a:pt x="31111" y="15567"/>
                  </a:moveTo>
                  <a:cubicBezTo>
                    <a:pt x="31111" y="24172"/>
                    <a:pt x="24150" y="31134"/>
                    <a:pt x="15544" y="31134"/>
                  </a:cubicBezTo>
                  <a:cubicBezTo>
                    <a:pt x="6962" y="31134"/>
                    <a:pt x="0" y="24172"/>
                    <a:pt x="0" y="15567"/>
                  </a:cubicBezTo>
                  <a:cubicBezTo>
                    <a:pt x="0" y="6962"/>
                    <a:pt x="6962" y="0"/>
                    <a:pt x="15544" y="0"/>
                  </a:cubicBezTo>
                  <a:cubicBezTo>
                    <a:pt x="24150" y="0"/>
                    <a:pt x="31111" y="6962"/>
                    <a:pt x="31111" y="15567"/>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
            <p:cNvSpPr/>
            <p:nvPr/>
          </p:nvSpPr>
          <p:spPr>
            <a:xfrm>
              <a:off x="1385075" y="143275"/>
              <a:ext cx="656825" cy="657400"/>
            </a:xfrm>
            <a:custGeom>
              <a:rect b="b" l="l" r="r" t="t"/>
              <a:pathLst>
                <a:path extrusionOk="0" fill="none" h="26296" w="26273">
                  <a:moveTo>
                    <a:pt x="26273" y="13148"/>
                  </a:moveTo>
                  <a:cubicBezTo>
                    <a:pt x="26273" y="20406"/>
                    <a:pt x="20384" y="26295"/>
                    <a:pt x="13125" y="26295"/>
                  </a:cubicBezTo>
                  <a:cubicBezTo>
                    <a:pt x="5867" y="26295"/>
                    <a:pt x="1" y="20406"/>
                    <a:pt x="1" y="13148"/>
                  </a:cubicBezTo>
                  <a:cubicBezTo>
                    <a:pt x="1" y="5890"/>
                    <a:pt x="5867" y="1"/>
                    <a:pt x="13125" y="1"/>
                  </a:cubicBezTo>
                  <a:cubicBezTo>
                    <a:pt x="20384" y="1"/>
                    <a:pt x="26273" y="5890"/>
                    <a:pt x="26273" y="13148"/>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1445575" y="203775"/>
              <a:ext cx="535850" cy="536400"/>
            </a:xfrm>
            <a:custGeom>
              <a:rect b="b" l="l" r="r" t="t"/>
              <a:pathLst>
                <a:path extrusionOk="0" fill="none" h="21456" w="21434">
                  <a:moveTo>
                    <a:pt x="21433" y="10728"/>
                  </a:moveTo>
                  <a:cubicBezTo>
                    <a:pt x="21433" y="16640"/>
                    <a:pt x="16640" y="21456"/>
                    <a:pt x="10705" y="21456"/>
                  </a:cubicBezTo>
                  <a:cubicBezTo>
                    <a:pt x="4794" y="21456"/>
                    <a:pt x="0" y="16640"/>
                    <a:pt x="0" y="10728"/>
                  </a:cubicBezTo>
                  <a:cubicBezTo>
                    <a:pt x="0" y="4816"/>
                    <a:pt x="4794" y="0"/>
                    <a:pt x="10705" y="0"/>
                  </a:cubicBezTo>
                  <a:cubicBezTo>
                    <a:pt x="16640" y="0"/>
                    <a:pt x="21433" y="4816"/>
                    <a:pt x="21433" y="10728"/>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1506050" y="264825"/>
              <a:ext cx="414875" cy="414300"/>
            </a:xfrm>
            <a:custGeom>
              <a:rect b="b" l="l" r="r" t="t"/>
              <a:pathLst>
                <a:path extrusionOk="0" fill="none" h="16572" w="16595">
                  <a:moveTo>
                    <a:pt x="16595" y="8286"/>
                  </a:moveTo>
                  <a:cubicBezTo>
                    <a:pt x="16595" y="12874"/>
                    <a:pt x="12874" y="16572"/>
                    <a:pt x="8286" y="16572"/>
                  </a:cubicBezTo>
                  <a:cubicBezTo>
                    <a:pt x="3721" y="16572"/>
                    <a:pt x="1" y="12874"/>
                    <a:pt x="1" y="8286"/>
                  </a:cubicBezTo>
                  <a:cubicBezTo>
                    <a:pt x="1" y="3698"/>
                    <a:pt x="3721" y="0"/>
                    <a:pt x="8286" y="0"/>
                  </a:cubicBezTo>
                  <a:cubicBezTo>
                    <a:pt x="12874" y="0"/>
                    <a:pt x="16595" y="3698"/>
                    <a:pt x="16595" y="8286"/>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1566550" y="325300"/>
              <a:ext cx="293900" cy="293350"/>
            </a:xfrm>
            <a:custGeom>
              <a:rect b="b" l="l" r="r" t="t"/>
              <a:pathLst>
                <a:path extrusionOk="0" fill="none" h="11734" w="11756">
                  <a:moveTo>
                    <a:pt x="11755" y="5867"/>
                  </a:moveTo>
                  <a:cubicBezTo>
                    <a:pt x="11755" y="9108"/>
                    <a:pt x="9108" y="11733"/>
                    <a:pt x="5866" y="11733"/>
                  </a:cubicBezTo>
                  <a:cubicBezTo>
                    <a:pt x="2625" y="11733"/>
                    <a:pt x="0" y="9108"/>
                    <a:pt x="0" y="5867"/>
                  </a:cubicBezTo>
                  <a:cubicBezTo>
                    <a:pt x="0" y="2626"/>
                    <a:pt x="2625" y="1"/>
                    <a:pt x="5866" y="1"/>
                  </a:cubicBezTo>
                  <a:cubicBezTo>
                    <a:pt x="9108" y="1"/>
                    <a:pt x="11755" y="2626"/>
                    <a:pt x="11755" y="5867"/>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1627025" y="385800"/>
              <a:ext cx="172925" cy="172350"/>
            </a:xfrm>
            <a:custGeom>
              <a:rect b="b" l="l" r="r" t="t"/>
              <a:pathLst>
                <a:path extrusionOk="0" fill="none" h="6894" w="6917">
                  <a:moveTo>
                    <a:pt x="6917" y="3447"/>
                  </a:moveTo>
                  <a:cubicBezTo>
                    <a:pt x="6917" y="5364"/>
                    <a:pt x="5365" y="6894"/>
                    <a:pt x="3447" y="6894"/>
                  </a:cubicBezTo>
                  <a:cubicBezTo>
                    <a:pt x="1553" y="6894"/>
                    <a:pt x="1" y="5364"/>
                    <a:pt x="1" y="3447"/>
                  </a:cubicBezTo>
                  <a:cubicBezTo>
                    <a:pt x="1" y="1530"/>
                    <a:pt x="1553" y="0"/>
                    <a:pt x="3447" y="0"/>
                  </a:cubicBezTo>
                  <a:cubicBezTo>
                    <a:pt x="5365" y="0"/>
                    <a:pt x="6917" y="1530"/>
                    <a:pt x="6917" y="3447"/>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1687525" y="446275"/>
              <a:ext cx="51375" cy="51400"/>
            </a:xfrm>
            <a:custGeom>
              <a:rect b="b" l="l" r="r" t="t"/>
              <a:pathLst>
                <a:path extrusionOk="0" fill="none" h="2056" w="2055">
                  <a:moveTo>
                    <a:pt x="2055" y="1028"/>
                  </a:moveTo>
                  <a:cubicBezTo>
                    <a:pt x="2055" y="1599"/>
                    <a:pt x="1598" y="2055"/>
                    <a:pt x="1027" y="2055"/>
                  </a:cubicBezTo>
                  <a:cubicBezTo>
                    <a:pt x="457" y="2055"/>
                    <a:pt x="0" y="1599"/>
                    <a:pt x="0" y="1028"/>
                  </a:cubicBezTo>
                  <a:cubicBezTo>
                    <a:pt x="0" y="457"/>
                    <a:pt x="457" y="1"/>
                    <a:pt x="1027" y="1"/>
                  </a:cubicBezTo>
                  <a:cubicBezTo>
                    <a:pt x="1598" y="1"/>
                    <a:pt x="2055" y="457"/>
                    <a:pt x="2055" y="1028"/>
                  </a:cubicBezTo>
                  <a:close/>
                </a:path>
              </a:pathLst>
            </a:custGeom>
            <a:noFill/>
            <a:ln cap="rnd" cmpd="sng" w="4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7"/>
          <p:cNvGrpSpPr/>
          <p:nvPr/>
        </p:nvGrpSpPr>
        <p:grpSpPr>
          <a:xfrm rot="-5400000">
            <a:off x="1264100" y="-363100"/>
            <a:ext cx="365800" cy="1454000"/>
            <a:chOff x="6860300" y="2466325"/>
            <a:chExt cx="365800" cy="1454000"/>
          </a:xfrm>
        </p:grpSpPr>
        <p:sp>
          <p:nvSpPr>
            <p:cNvPr id="754" name="Google Shape;754;p7"/>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7"/>
          <p:cNvGrpSpPr/>
          <p:nvPr/>
        </p:nvGrpSpPr>
        <p:grpSpPr>
          <a:xfrm>
            <a:off x="1246325" y="4597500"/>
            <a:ext cx="3325675" cy="12000"/>
            <a:chOff x="4016850" y="529025"/>
            <a:chExt cx="3325675" cy="12000"/>
          </a:xfrm>
        </p:grpSpPr>
        <p:sp>
          <p:nvSpPr>
            <p:cNvPr id="808" name="Google Shape;808;p7"/>
            <p:cNvSpPr/>
            <p:nvPr/>
          </p:nvSpPr>
          <p:spPr>
            <a:xfrm>
              <a:off x="5954700" y="529025"/>
              <a:ext cx="1387825" cy="12000"/>
            </a:xfrm>
            <a:custGeom>
              <a:rect b="b" l="l" r="r" t="t"/>
              <a:pathLst>
                <a:path extrusionOk="0" h="480" w="55513">
                  <a:moveTo>
                    <a:pt x="1" y="1"/>
                  </a:moveTo>
                  <a:lnTo>
                    <a:pt x="1" y="480"/>
                  </a:lnTo>
                  <a:lnTo>
                    <a:pt x="55512" y="480"/>
                  </a:lnTo>
                  <a:lnTo>
                    <a:pt x="55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
            <p:cNvSpPr/>
            <p:nvPr/>
          </p:nvSpPr>
          <p:spPr>
            <a:xfrm>
              <a:off x="5239700" y="529025"/>
              <a:ext cx="457675" cy="12000"/>
            </a:xfrm>
            <a:custGeom>
              <a:rect b="b" l="l" r="r" t="t"/>
              <a:pathLst>
                <a:path extrusionOk="0" h="480" w="18307">
                  <a:moveTo>
                    <a:pt x="1" y="1"/>
                  </a:moveTo>
                  <a:lnTo>
                    <a:pt x="1" y="480"/>
                  </a:lnTo>
                  <a:lnTo>
                    <a:pt x="18307" y="480"/>
                  </a:lnTo>
                  <a:lnTo>
                    <a:pt x="1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
            <p:cNvSpPr/>
            <p:nvPr/>
          </p:nvSpPr>
          <p:spPr>
            <a:xfrm>
              <a:off x="4016850" y="529025"/>
              <a:ext cx="135825" cy="12000"/>
            </a:xfrm>
            <a:custGeom>
              <a:rect b="b" l="l" r="r" t="t"/>
              <a:pathLst>
                <a:path extrusionOk="0" h="480" w="5433">
                  <a:moveTo>
                    <a:pt x="0" y="1"/>
                  </a:moveTo>
                  <a:lnTo>
                    <a:pt x="0" y="480"/>
                  </a:lnTo>
                  <a:lnTo>
                    <a:pt x="5433" y="480"/>
                  </a:lnTo>
                  <a:lnTo>
                    <a:pt x="5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7"/>
          <p:cNvSpPr txBox="1"/>
          <p:nvPr>
            <p:ph type="title"/>
          </p:nvPr>
        </p:nvSpPr>
        <p:spPr>
          <a:xfrm>
            <a:off x="720000" y="1360500"/>
            <a:ext cx="3613500" cy="755700"/>
          </a:xfrm>
          <a:prstGeom prst="rect">
            <a:avLst/>
          </a:prstGeom>
        </p:spPr>
        <p:txBody>
          <a:bodyPr anchorCtr="0" anchor="ctr" bIns="0" lIns="0" spcFirstLastPara="1" rIns="0" wrap="square" tIns="0">
            <a:noAutofit/>
          </a:bodyPr>
          <a:lstStyle>
            <a:lvl1pPr lvl="0" algn="l">
              <a:spcBef>
                <a:spcPts val="0"/>
              </a:spcBef>
              <a:spcAft>
                <a:spcPts val="0"/>
              </a:spcAft>
              <a:buSzPts val="3600"/>
              <a:buNone/>
              <a:defRPr>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12" name="Google Shape;812;p7"/>
          <p:cNvSpPr txBox="1"/>
          <p:nvPr>
            <p:ph idx="1" type="subTitle"/>
          </p:nvPr>
        </p:nvSpPr>
        <p:spPr>
          <a:xfrm>
            <a:off x="720000" y="2116200"/>
            <a:ext cx="3613500" cy="1666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3" name="Shape 813"/>
        <p:cNvGrpSpPr/>
        <p:nvPr/>
      </p:nvGrpSpPr>
      <p:grpSpPr>
        <a:xfrm>
          <a:off x="0" y="0"/>
          <a:ext cx="0" cy="0"/>
          <a:chOff x="0" y="0"/>
          <a:chExt cx="0" cy="0"/>
        </a:xfrm>
      </p:grpSpPr>
      <p:grpSp>
        <p:nvGrpSpPr>
          <p:cNvPr id="814" name="Google Shape;814;p8"/>
          <p:cNvGrpSpPr/>
          <p:nvPr/>
        </p:nvGrpSpPr>
        <p:grpSpPr>
          <a:xfrm>
            <a:off x="-1974538" y="1346766"/>
            <a:ext cx="11856973" cy="3949123"/>
            <a:chOff x="-1895475" y="2684875"/>
            <a:chExt cx="9813750" cy="3268600"/>
          </a:xfrm>
        </p:grpSpPr>
        <p:sp>
          <p:nvSpPr>
            <p:cNvPr id="815" name="Google Shape;815;p8"/>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8"/>
          <p:cNvGrpSpPr/>
          <p:nvPr/>
        </p:nvGrpSpPr>
        <p:grpSpPr>
          <a:xfrm>
            <a:off x="130100" y="231222"/>
            <a:ext cx="8839635" cy="4827643"/>
            <a:chOff x="3723896" y="3205574"/>
            <a:chExt cx="3393204" cy="1853151"/>
          </a:xfrm>
        </p:grpSpPr>
        <p:sp>
          <p:nvSpPr>
            <p:cNvPr id="850" name="Google Shape;850;p8"/>
            <p:cNvSpPr/>
            <p:nvPr/>
          </p:nvSpPr>
          <p:spPr>
            <a:xfrm>
              <a:off x="6903348" y="5037025"/>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5448674" y="3498343"/>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4509716" y="4864914"/>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a:off x="6282028" y="3233851"/>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4267899" y="3205574"/>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8"/>
          <p:cNvGrpSpPr/>
          <p:nvPr/>
        </p:nvGrpSpPr>
        <p:grpSpPr>
          <a:xfrm>
            <a:off x="354200" y="3326100"/>
            <a:ext cx="365800" cy="1454000"/>
            <a:chOff x="6860300" y="2466325"/>
            <a:chExt cx="365800" cy="1454000"/>
          </a:xfrm>
        </p:grpSpPr>
        <p:sp>
          <p:nvSpPr>
            <p:cNvPr id="858" name="Google Shape;858;p8"/>
            <p:cNvSpPr/>
            <p:nvPr/>
          </p:nvSpPr>
          <p:spPr>
            <a:xfrm>
              <a:off x="6860300" y="34238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59" name="Google Shape;859;p8"/>
            <p:cNvSpPr/>
            <p:nvPr/>
          </p:nvSpPr>
          <p:spPr>
            <a:xfrm>
              <a:off x="6860300" y="35579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0" name="Google Shape;860;p8"/>
            <p:cNvSpPr/>
            <p:nvPr/>
          </p:nvSpPr>
          <p:spPr>
            <a:xfrm>
              <a:off x="6860300" y="3275475"/>
              <a:ext cx="58225" cy="10300"/>
            </a:xfrm>
            <a:custGeom>
              <a:rect b="b" l="l" r="r" t="t"/>
              <a:pathLst>
                <a:path extrusionOk="0" h="412" w="2329">
                  <a:moveTo>
                    <a:pt x="1" y="1"/>
                  </a:moveTo>
                  <a:lnTo>
                    <a:pt x="1" y="411"/>
                  </a:lnTo>
                  <a:lnTo>
                    <a:pt x="2329" y="411"/>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1" name="Google Shape;861;p8"/>
            <p:cNvSpPr/>
            <p:nvPr/>
          </p:nvSpPr>
          <p:spPr>
            <a:xfrm>
              <a:off x="6860300" y="32349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2" name="Google Shape;862;p8"/>
            <p:cNvSpPr/>
            <p:nvPr/>
          </p:nvSpPr>
          <p:spPr>
            <a:xfrm>
              <a:off x="6860300" y="3195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3" name="Google Shape;863;p8"/>
            <p:cNvSpPr/>
            <p:nvPr/>
          </p:nvSpPr>
          <p:spPr>
            <a:xfrm>
              <a:off x="6860300" y="3086600"/>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4" name="Google Shape;864;p8"/>
            <p:cNvSpPr/>
            <p:nvPr/>
          </p:nvSpPr>
          <p:spPr>
            <a:xfrm>
              <a:off x="6860300" y="3046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5" name="Google Shape;865;p8"/>
            <p:cNvSpPr/>
            <p:nvPr/>
          </p:nvSpPr>
          <p:spPr>
            <a:xfrm>
              <a:off x="6860300" y="297247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6" name="Google Shape;866;p8"/>
            <p:cNvSpPr/>
            <p:nvPr/>
          </p:nvSpPr>
          <p:spPr>
            <a:xfrm>
              <a:off x="6860300" y="2837225"/>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7" name="Google Shape;867;p8"/>
            <p:cNvSpPr/>
            <p:nvPr/>
          </p:nvSpPr>
          <p:spPr>
            <a:xfrm>
              <a:off x="6860300" y="2797275"/>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8" name="Google Shape;868;p8"/>
            <p:cNvSpPr/>
            <p:nvPr/>
          </p:nvSpPr>
          <p:spPr>
            <a:xfrm>
              <a:off x="6860300" y="3839250"/>
              <a:ext cx="58225" cy="10300"/>
            </a:xfrm>
            <a:custGeom>
              <a:rect b="b" l="l" r="r" t="t"/>
              <a:pathLst>
                <a:path extrusionOk="0" h="412" w="2329">
                  <a:moveTo>
                    <a:pt x="1" y="1"/>
                  </a:moveTo>
                  <a:lnTo>
                    <a:pt x="1" y="412"/>
                  </a:lnTo>
                  <a:lnTo>
                    <a:pt x="2329" y="412"/>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9" name="Google Shape;869;p8"/>
            <p:cNvSpPr/>
            <p:nvPr/>
          </p:nvSpPr>
          <p:spPr>
            <a:xfrm>
              <a:off x="6860300" y="3798750"/>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0" name="Google Shape;870;p8"/>
            <p:cNvSpPr/>
            <p:nvPr/>
          </p:nvSpPr>
          <p:spPr>
            <a:xfrm>
              <a:off x="6860300" y="3724550"/>
              <a:ext cx="58225" cy="10875"/>
            </a:xfrm>
            <a:custGeom>
              <a:rect b="b" l="l" r="r" t="t"/>
              <a:pathLst>
                <a:path extrusionOk="0" h="435" w="2329">
                  <a:moveTo>
                    <a:pt x="1" y="1"/>
                  </a:moveTo>
                  <a:lnTo>
                    <a:pt x="1" y="435"/>
                  </a:lnTo>
                  <a:lnTo>
                    <a:pt x="2329" y="435"/>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1" name="Google Shape;871;p8"/>
            <p:cNvSpPr/>
            <p:nvPr/>
          </p:nvSpPr>
          <p:spPr>
            <a:xfrm>
              <a:off x="6860300" y="36846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2" name="Google Shape;872;p8"/>
            <p:cNvSpPr/>
            <p:nvPr/>
          </p:nvSpPr>
          <p:spPr>
            <a:xfrm>
              <a:off x="6860300" y="36446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3" name="Google Shape;873;p8"/>
            <p:cNvSpPr/>
            <p:nvPr/>
          </p:nvSpPr>
          <p:spPr>
            <a:xfrm>
              <a:off x="6860300" y="26820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4" name="Google Shape;874;p8"/>
            <p:cNvSpPr/>
            <p:nvPr/>
          </p:nvSpPr>
          <p:spPr>
            <a:xfrm>
              <a:off x="6860300" y="2642075"/>
              <a:ext cx="58225" cy="10875"/>
            </a:xfrm>
            <a:custGeom>
              <a:rect b="b" l="l" r="r" t="t"/>
              <a:pathLst>
                <a:path extrusionOk="0" h="435"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5" name="Google Shape;875;p8"/>
            <p:cNvSpPr/>
            <p:nvPr/>
          </p:nvSpPr>
          <p:spPr>
            <a:xfrm>
              <a:off x="6860300" y="2533650"/>
              <a:ext cx="58225" cy="10875"/>
            </a:xfrm>
            <a:custGeom>
              <a:rect b="b" l="l" r="r" t="t"/>
              <a:pathLst>
                <a:path extrusionOk="0" h="435" w="2329">
                  <a:moveTo>
                    <a:pt x="1" y="1"/>
                  </a:moveTo>
                  <a:lnTo>
                    <a:pt x="1" y="434"/>
                  </a:lnTo>
                  <a:lnTo>
                    <a:pt x="2329" y="434"/>
                  </a:lnTo>
                  <a:lnTo>
                    <a:pt x="2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6" name="Google Shape;876;p8"/>
            <p:cNvSpPr/>
            <p:nvPr/>
          </p:nvSpPr>
          <p:spPr>
            <a:xfrm>
              <a:off x="6860300" y="2466325"/>
              <a:ext cx="58225" cy="10850"/>
            </a:xfrm>
            <a:custGeom>
              <a:rect b="b" l="l" r="r" t="t"/>
              <a:pathLst>
                <a:path extrusionOk="0" h="434" w="2329">
                  <a:moveTo>
                    <a:pt x="1" y="0"/>
                  </a:moveTo>
                  <a:lnTo>
                    <a:pt x="1" y="434"/>
                  </a:lnTo>
                  <a:lnTo>
                    <a:pt x="2329" y="434"/>
                  </a:lnTo>
                  <a:lnTo>
                    <a:pt x="2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7" name="Google Shape;877;p8"/>
            <p:cNvSpPr/>
            <p:nvPr/>
          </p:nvSpPr>
          <p:spPr>
            <a:xfrm>
              <a:off x="7168450" y="2466325"/>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8" name="Google Shape;878;p8"/>
            <p:cNvSpPr/>
            <p:nvPr/>
          </p:nvSpPr>
          <p:spPr>
            <a:xfrm>
              <a:off x="7168450" y="25068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9" name="Google Shape;879;p8"/>
            <p:cNvSpPr/>
            <p:nvPr/>
          </p:nvSpPr>
          <p:spPr>
            <a:xfrm>
              <a:off x="7168450" y="254677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0" name="Google Shape;880;p8"/>
            <p:cNvSpPr/>
            <p:nvPr/>
          </p:nvSpPr>
          <p:spPr>
            <a:xfrm>
              <a:off x="7168450" y="26552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1" name="Google Shape;881;p8"/>
            <p:cNvSpPr/>
            <p:nvPr/>
          </p:nvSpPr>
          <p:spPr>
            <a:xfrm>
              <a:off x="7168450" y="26951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2" name="Google Shape;882;p8"/>
            <p:cNvSpPr/>
            <p:nvPr/>
          </p:nvSpPr>
          <p:spPr>
            <a:xfrm>
              <a:off x="7168450" y="276932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3" name="Google Shape;883;p8"/>
            <p:cNvSpPr/>
            <p:nvPr/>
          </p:nvSpPr>
          <p:spPr>
            <a:xfrm>
              <a:off x="7168450" y="2904575"/>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4" name="Google Shape;884;p8"/>
            <p:cNvSpPr/>
            <p:nvPr/>
          </p:nvSpPr>
          <p:spPr>
            <a:xfrm>
              <a:off x="7168450" y="3552225"/>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5" name="Google Shape;885;p8"/>
            <p:cNvSpPr/>
            <p:nvPr/>
          </p:nvSpPr>
          <p:spPr>
            <a:xfrm>
              <a:off x="7168450" y="3660075"/>
              <a:ext cx="57650" cy="10875"/>
            </a:xfrm>
            <a:custGeom>
              <a:rect b="b" l="l" r="r" t="t"/>
              <a:pathLst>
                <a:path extrusionOk="0" h="435" w="2306">
                  <a:moveTo>
                    <a:pt x="0" y="1"/>
                  </a:moveTo>
                  <a:lnTo>
                    <a:pt x="0"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6" name="Google Shape;886;p8"/>
            <p:cNvSpPr/>
            <p:nvPr/>
          </p:nvSpPr>
          <p:spPr>
            <a:xfrm>
              <a:off x="7168450" y="370060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7" name="Google Shape;887;p8"/>
            <p:cNvSpPr/>
            <p:nvPr/>
          </p:nvSpPr>
          <p:spPr>
            <a:xfrm>
              <a:off x="7168450" y="3774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8" name="Google Shape;888;p8"/>
            <p:cNvSpPr/>
            <p:nvPr/>
          </p:nvSpPr>
          <p:spPr>
            <a:xfrm>
              <a:off x="7168450" y="3909450"/>
              <a:ext cx="57650" cy="10875"/>
            </a:xfrm>
            <a:custGeom>
              <a:rect b="b" l="l" r="r" t="t"/>
              <a:pathLst>
                <a:path extrusionOk="0" h="435"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9" name="Google Shape;889;p8"/>
            <p:cNvSpPr/>
            <p:nvPr/>
          </p:nvSpPr>
          <p:spPr>
            <a:xfrm>
              <a:off x="7168450" y="2944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0" name="Google Shape;890;p8"/>
            <p:cNvSpPr/>
            <p:nvPr/>
          </p:nvSpPr>
          <p:spPr>
            <a:xfrm>
              <a:off x="7168450" y="30597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1" name="Google Shape;891;p8"/>
            <p:cNvSpPr/>
            <p:nvPr/>
          </p:nvSpPr>
          <p:spPr>
            <a:xfrm>
              <a:off x="7168450" y="3099725"/>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2" name="Google Shape;892;p8"/>
            <p:cNvSpPr/>
            <p:nvPr/>
          </p:nvSpPr>
          <p:spPr>
            <a:xfrm>
              <a:off x="7168450" y="3208150"/>
              <a:ext cx="57650" cy="10275"/>
            </a:xfrm>
            <a:custGeom>
              <a:rect b="b" l="l" r="r" t="t"/>
              <a:pathLst>
                <a:path extrusionOk="0" h="411"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3" name="Google Shape;893;p8"/>
            <p:cNvSpPr/>
            <p:nvPr/>
          </p:nvSpPr>
          <p:spPr>
            <a:xfrm>
              <a:off x="7168450" y="3275475"/>
              <a:ext cx="57650" cy="10300"/>
            </a:xfrm>
            <a:custGeom>
              <a:rect b="b" l="l" r="r" t="t"/>
              <a:pathLst>
                <a:path extrusionOk="0" h="412" w="2306">
                  <a:moveTo>
                    <a:pt x="0" y="1"/>
                  </a:moveTo>
                  <a:lnTo>
                    <a:pt x="0"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4" name="Google Shape;894;p8"/>
            <p:cNvSpPr/>
            <p:nvPr/>
          </p:nvSpPr>
          <p:spPr>
            <a:xfrm>
              <a:off x="7168450" y="3356500"/>
              <a:ext cx="57650" cy="10300"/>
            </a:xfrm>
            <a:custGeom>
              <a:rect b="b" l="l" r="r" t="t"/>
              <a:pathLst>
                <a:path extrusionOk="0" h="412" w="2306">
                  <a:moveTo>
                    <a:pt x="0" y="1"/>
                  </a:moveTo>
                  <a:lnTo>
                    <a:pt x="0"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5" name="Google Shape;895;p8"/>
            <p:cNvSpPr/>
            <p:nvPr/>
          </p:nvSpPr>
          <p:spPr>
            <a:xfrm>
              <a:off x="7168450" y="3396450"/>
              <a:ext cx="57650" cy="10300"/>
            </a:xfrm>
            <a:custGeom>
              <a:rect b="b" l="l" r="r" t="t"/>
              <a:pathLst>
                <a:path extrusionOk="0" h="412" w="2306">
                  <a:moveTo>
                    <a:pt x="0" y="0"/>
                  </a:moveTo>
                  <a:lnTo>
                    <a:pt x="0"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6" name="Google Shape;896;p8"/>
            <p:cNvSpPr/>
            <p:nvPr/>
          </p:nvSpPr>
          <p:spPr>
            <a:xfrm>
              <a:off x="7168450" y="3436400"/>
              <a:ext cx="57650" cy="10850"/>
            </a:xfrm>
            <a:custGeom>
              <a:rect b="b" l="l" r="r" t="t"/>
              <a:pathLst>
                <a:path extrusionOk="0" h="434" w="2306">
                  <a:moveTo>
                    <a:pt x="0" y="0"/>
                  </a:moveTo>
                  <a:lnTo>
                    <a:pt x="0"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7" name="Google Shape;897;p8"/>
            <p:cNvSpPr/>
            <p:nvPr/>
          </p:nvSpPr>
          <p:spPr>
            <a:xfrm>
              <a:off x="7014375" y="2466325"/>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8" name="Google Shape;898;p8"/>
            <p:cNvSpPr/>
            <p:nvPr/>
          </p:nvSpPr>
          <p:spPr>
            <a:xfrm>
              <a:off x="7014375" y="250682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9" name="Google Shape;899;p8"/>
            <p:cNvSpPr/>
            <p:nvPr/>
          </p:nvSpPr>
          <p:spPr>
            <a:xfrm>
              <a:off x="7014375" y="2614675"/>
              <a:ext cx="57650" cy="10875"/>
            </a:xfrm>
            <a:custGeom>
              <a:rect b="b" l="l" r="r" t="t"/>
              <a:pathLst>
                <a:path extrusionOk="0" h="435" w="2306">
                  <a:moveTo>
                    <a:pt x="1" y="1"/>
                  </a:moveTo>
                  <a:lnTo>
                    <a:pt x="1" y="435"/>
                  </a:lnTo>
                  <a:lnTo>
                    <a:pt x="2306" y="435"/>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0" name="Google Shape;900;p8"/>
            <p:cNvSpPr/>
            <p:nvPr/>
          </p:nvSpPr>
          <p:spPr>
            <a:xfrm>
              <a:off x="7014375" y="26552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1" name="Google Shape;901;p8"/>
            <p:cNvSpPr/>
            <p:nvPr/>
          </p:nvSpPr>
          <p:spPr>
            <a:xfrm>
              <a:off x="7014375" y="2729375"/>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2" name="Google Shape;902;p8"/>
            <p:cNvSpPr/>
            <p:nvPr/>
          </p:nvSpPr>
          <p:spPr>
            <a:xfrm>
              <a:off x="7014375" y="2769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3" name="Google Shape;903;p8"/>
            <p:cNvSpPr/>
            <p:nvPr/>
          </p:nvSpPr>
          <p:spPr>
            <a:xfrm>
              <a:off x="7014375" y="2866325"/>
              <a:ext cx="57650" cy="10875"/>
            </a:xfrm>
            <a:custGeom>
              <a:rect b="b" l="l" r="r" t="t"/>
              <a:pathLst>
                <a:path extrusionOk="0" h="435" w="2306">
                  <a:moveTo>
                    <a:pt x="1" y="1"/>
                  </a:moveTo>
                  <a:lnTo>
                    <a:pt x="1" y="434"/>
                  </a:lnTo>
                  <a:lnTo>
                    <a:pt x="2306" y="434"/>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4" name="Google Shape;904;p8"/>
            <p:cNvSpPr/>
            <p:nvPr/>
          </p:nvSpPr>
          <p:spPr>
            <a:xfrm>
              <a:off x="7014375" y="29816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5" name="Google Shape;905;p8"/>
            <p:cNvSpPr/>
            <p:nvPr/>
          </p:nvSpPr>
          <p:spPr>
            <a:xfrm>
              <a:off x="7014375" y="3021550"/>
              <a:ext cx="57650" cy="10850"/>
            </a:xfrm>
            <a:custGeom>
              <a:rect b="b" l="l" r="r" t="t"/>
              <a:pathLst>
                <a:path extrusionOk="0" h="434"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6" name="Google Shape;906;p8"/>
            <p:cNvSpPr/>
            <p:nvPr/>
          </p:nvSpPr>
          <p:spPr>
            <a:xfrm>
              <a:off x="7014375" y="3129975"/>
              <a:ext cx="57650" cy="10275"/>
            </a:xfrm>
            <a:custGeom>
              <a:rect b="b" l="l" r="r" t="t"/>
              <a:pathLst>
                <a:path extrusionOk="0" h="411"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7" name="Google Shape;907;p8"/>
            <p:cNvSpPr/>
            <p:nvPr/>
          </p:nvSpPr>
          <p:spPr>
            <a:xfrm>
              <a:off x="7014375" y="3197300"/>
              <a:ext cx="57650" cy="10300"/>
            </a:xfrm>
            <a:custGeom>
              <a:rect b="b" l="l" r="r" t="t"/>
              <a:pathLst>
                <a:path extrusionOk="0" h="412" w="2306">
                  <a:moveTo>
                    <a:pt x="1" y="0"/>
                  </a:moveTo>
                  <a:lnTo>
                    <a:pt x="1" y="411"/>
                  </a:lnTo>
                  <a:lnTo>
                    <a:pt x="2306" y="411"/>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8" name="Google Shape;908;p8"/>
            <p:cNvSpPr/>
            <p:nvPr/>
          </p:nvSpPr>
          <p:spPr>
            <a:xfrm>
              <a:off x="7014375" y="3278325"/>
              <a:ext cx="57650" cy="10300"/>
            </a:xfrm>
            <a:custGeom>
              <a:rect b="b" l="l" r="r" t="t"/>
              <a:pathLst>
                <a:path extrusionOk="0" h="412" w="2306">
                  <a:moveTo>
                    <a:pt x="1" y="1"/>
                  </a:moveTo>
                  <a:lnTo>
                    <a:pt x="1" y="411"/>
                  </a:lnTo>
                  <a:lnTo>
                    <a:pt x="2306" y="411"/>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9" name="Google Shape;909;p8"/>
            <p:cNvSpPr/>
            <p:nvPr/>
          </p:nvSpPr>
          <p:spPr>
            <a:xfrm>
              <a:off x="7014375" y="3318275"/>
              <a:ext cx="57650" cy="10875"/>
            </a:xfrm>
            <a:custGeom>
              <a:rect b="b" l="l" r="r" t="t"/>
              <a:pathLst>
                <a:path extrusionOk="0" h="435" w="2306">
                  <a:moveTo>
                    <a:pt x="1" y="0"/>
                  </a:moveTo>
                  <a:lnTo>
                    <a:pt x="1" y="434"/>
                  </a:lnTo>
                  <a:lnTo>
                    <a:pt x="2306" y="434"/>
                  </a:lnTo>
                  <a:lnTo>
                    <a:pt x="2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10" name="Google Shape;910;p8"/>
            <p:cNvSpPr/>
            <p:nvPr/>
          </p:nvSpPr>
          <p:spPr>
            <a:xfrm>
              <a:off x="7014375" y="3453500"/>
              <a:ext cx="57650" cy="10300"/>
            </a:xfrm>
            <a:custGeom>
              <a:rect b="b" l="l" r="r" t="t"/>
              <a:pathLst>
                <a:path extrusionOk="0" h="412" w="2306">
                  <a:moveTo>
                    <a:pt x="1" y="1"/>
                  </a:moveTo>
                  <a:lnTo>
                    <a:pt x="1" y="412"/>
                  </a:lnTo>
                  <a:lnTo>
                    <a:pt x="2306" y="412"/>
                  </a:lnTo>
                  <a:lnTo>
                    <a:pt x="2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911" name="Google Shape;911;p8"/>
          <p:cNvGrpSpPr/>
          <p:nvPr/>
        </p:nvGrpSpPr>
        <p:grpSpPr>
          <a:xfrm>
            <a:off x="5098325" y="4597500"/>
            <a:ext cx="3325675" cy="12000"/>
            <a:chOff x="4016850" y="529025"/>
            <a:chExt cx="3325675" cy="12000"/>
          </a:xfrm>
        </p:grpSpPr>
        <p:sp>
          <p:nvSpPr>
            <p:cNvPr id="912" name="Google Shape;912;p8"/>
            <p:cNvSpPr/>
            <p:nvPr/>
          </p:nvSpPr>
          <p:spPr>
            <a:xfrm>
              <a:off x="5954700" y="529025"/>
              <a:ext cx="1387825" cy="12000"/>
            </a:xfrm>
            <a:custGeom>
              <a:rect b="b" l="l" r="r" t="t"/>
              <a:pathLst>
                <a:path extrusionOk="0" h="480" w="55513">
                  <a:moveTo>
                    <a:pt x="1" y="1"/>
                  </a:moveTo>
                  <a:lnTo>
                    <a:pt x="1" y="480"/>
                  </a:lnTo>
                  <a:lnTo>
                    <a:pt x="55512" y="480"/>
                  </a:lnTo>
                  <a:lnTo>
                    <a:pt x="55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13" name="Google Shape;913;p8"/>
            <p:cNvSpPr/>
            <p:nvPr/>
          </p:nvSpPr>
          <p:spPr>
            <a:xfrm>
              <a:off x="5239700" y="529025"/>
              <a:ext cx="457675" cy="12000"/>
            </a:xfrm>
            <a:custGeom>
              <a:rect b="b" l="l" r="r" t="t"/>
              <a:pathLst>
                <a:path extrusionOk="0" h="480" w="18307">
                  <a:moveTo>
                    <a:pt x="1" y="1"/>
                  </a:moveTo>
                  <a:lnTo>
                    <a:pt x="1" y="480"/>
                  </a:lnTo>
                  <a:lnTo>
                    <a:pt x="18307" y="480"/>
                  </a:lnTo>
                  <a:lnTo>
                    <a:pt x="1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14" name="Google Shape;914;p8"/>
            <p:cNvSpPr/>
            <p:nvPr/>
          </p:nvSpPr>
          <p:spPr>
            <a:xfrm>
              <a:off x="4016850" y="529025"/>
              <a:ext cx="135825" cy="12000"/>
            </a:xfrm>
            <a:custGeom>
              <a:rect b="b" l="l" r="r" t="t"/>
              <a:pathLst>
                <a:path extrusionOk="0" h="480" w="5433">
                  <a:moveTo>
                    <a:pt x="0" y="1"/>
                  </a:moveTo>
                  <a:lnTo>
                    <a:pt x="0" y="480"/>
                  </a:lnTo>
                  <a:lnTo>
                    <a:pt x="5433" y="480"/>
                  </a:lnTo>
                  <a:lnTo>
                    <a:pt x="5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915" name="Google Shape;915;p8"/>
          <p:cNvSpPr txBox="1"/>
          <p:nvPr>
            <p:ph type="title"/>
          </p:nvPr>
        </p:nvSpPr>
        <p:spPr>
          <a:xfrm>
            <a:off x="4572000" y="1346100"/>
            <a:ext cx="3852000" cy="2451300"/>
          </a:xfrm>
          <a:prstGeom prst="rect">
            <a:avLst/>
          </a:prstGeom>
        </p:spPr>
        <p:txBody>
          <a:bodyPr anchorCtr="0" anchor="ctr" bIns="0" lIns="0" spcFirstLastPara="1" rIns="0" wrap="square" tIns="0">
            <a:noAutofit/>
          </a:bodyPr>
          <a:lstStyle>
            <a:lvl1pPr lvl="0" algn="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6" name="Shape 916"/>
        <p:cNvGrpSpPr/>
        <p:nvPr/>
      </p:nvGrpSpPr>
      <p:grpSpPr>
        <a:xfrm>
          <a:off x="0" y="0"/>
          <a:ext cx="0" cy="0"/>
          <a:chOff x="0" y="0"/>
          <a:chExt cx="0" cy="0"/>
        </a:xfrm>
      </p:grpSpPr>
      <p:grpSp>
        <p:nvGrpSpPr>
          <p:cNvPr id="917" name="Google Shape;917;p9"/>
          <p:cNvGrpSpPr/>
          <p:nvPr/>
        </p:nvGrpSpPr>
        <p:grpSpPr>
          <a:xfrm flipH="1" rot="10800000">
            <a:off x="-1679463" y="-142022"/>
            <a:ext cx="11856973" cy="3949123"/>
            <a:chOff x="-1895475" y="2684875"/>
            <a:chExt cx="9813750" cy="3268600"/>
          </a:xfrm>
        </p:grpSpPr>
        <p:sp>
          <p:nvSpPr>
            <p:cNvPr id="918" name="Google Shape;918;p9"/>
            <p:cNvSpPr/>
            <p:nvPr/>
          </p:nvSpPr>
          <p:spPr>
            <a:xfrm>
              <a:off x="-832400" y="2684875"/>
              <a:ext cx="8355800" cy="1982400"/>
            </a:xfrm>
            <a:custGeom>
              <a:rect b="b" l="l" r="r" t="t"/>
              <a:pathLst>
                <a:path extrusionOk="0" fill="none" h="79296" w="334232">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
            <p:cNvSpPr/>
            <p:nvPr/>
          </p:nvSpPr>
          <p:spPr>
            <a:xfrm>
              <a:off x="-815850" y="2740800"/>
              <a:ext cx="8351250" cy="1923050"/>
            </a:xfrm>
            <a:custGeom>
              <a:rect b="b" l="l" r="r" t="t"/>
              <a:pathLst>
                <a:path extrusionOk="0" fill="none" h="76922" w="33405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
            <p:cNvSpPr/>
            <p:nvPr/>
          </p:nvSpPr>
          <p:spPr>
            <a:xfrm>
              <a:off x="-799875" y="2796150"/>
              <a:ext cx="8347250" cy="1867700"/>
            </a:xfrm>
            <a:custGeom>
              <a:rect b="b" l="l" r="r" t="t"/>
              <a:pathLst>
                <a:path extrusionOk="0" fill="none" h="74708" w="33389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
            <p:cNvSpPr/>
            <p:nvPr/>
          </p:nvSpPr>
          <p:spPr>
            <a:xfrm>
              <a:off x="-783325" y="2852075"/>
              <a:ext cx="8342675" cy="1811775"/>
            </a:xfrm>
            <a:custGeom>
              <a:rect b="b" l="l" r="r" t="t"/>
              <a:pathLst>
                <a:path extrusionOk="0" fill="none" h="72471" w="333707">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
            <p:cNvSpPr/>
            <p:nvPr/>
          </p:nvSpPr>
          <p:spPr>
            <a:xfrm>
              <a:off x="-767350" y="2906850"/>
              <a:ext cx="8338675" cy="1757000"/>
            </a:xfrm>
            <a:custGeom>
              <a:rect b="b" l="l" r="r" t="t"/>
              <a:pathLst>
                <a:path extrusionOk="0" fill="none" h="70280" w="333547">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
            <p:cNvSpPr/>
            <p:nvPr/>
          </p:nvSpPr>
          <p:spPr>
            <a:xfrm>
              <a:off x="-750800" y="2962200"/>
              <a:ext cx="8334125" cy="1701075"/>
            </a:xfrm>
            <a:custGeom>
              <a:rect b="b" l="l" r="r" t="t"/>
              <a:pathLst>
                <a:path extrusionOk="0" fill="none" h="68043" w="333365">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
            <p:cNvSpPr/>
            <p:nvPr/>
          </p:nvSpPr>
          <p:spPr>
            <a:xfrm>
              <a:off x="-734825" y="3016975"/>
              <a:ext cx="8334125" cy="1646300"/>
            </a:xfrm>
            <a:custGeom>
              <a:rect b="b" l="l" r="r" t="t"/>
              <a:pathLst>
                <a:path extrusionOk="0" fill="none" h="65852" w="333365">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
            <p:cNvSpPr/>
            <p:nvPr/>
          </p:nvSpPr>
          <p:spPr>
            <a:xfrm>
              <a:off x="-718275" y="3071200"/>
              <a:ext cx="8335275" cy="1592075"/>
            </a:xfrm>
            <a:custGeom>
              <a:rect b="b" l="l" r="r" t="t"/>
              <a:pathLst>
                <a:path extrusionOk="0" fill="none" h="63683" w="333411">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
            <p:cNvSpPr/>
            <p:nvPr/>
          </p:nvSpPr>
          <p:spPr>
            <a:xfrm>
              <a:off x="-702300" y="3114550"/>
              <a:ext cx="8336975" cy="1548725"/>
            </a:xfrm>
            <a:custGeom>
              <a:rect b="b" l="l" r="r" t="t"/>
              <a:pathLst>
                <a:path extrusionOk="0" fill="none" h="61949" w="333479">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
            <p:cNvSpPr/>
            <p:nvPr/>
          </p:nvSpPr>
          <p:spPr>
            <a:xfrm>
              <a:off x="-685750" y="3148800"/>
              <a:ext cx="8338700" cy="1575525"/>
            </a:xfrm>
            <a:custGeom>
              <a:rect b="b" l="l" r="r" t="t"/>
              <a:pathLst>
                <a:path extrusionOk="0" fill="none" h="63021" w="333548">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
            <p:cNvSpPr/>
            <p:nvPr/>
          </p:nvSpPr>
          <p:spPr>
            <a:xfrm>
              <a:off x="-669775" y="3182450"/>
              <a:ext cx="8340400" cy="1585825"/>
            </a:xfrm>
            <a:custGeom>
              <a:rect b="b" l="l" r="r" t="t"/>
              <a:pathLst>
                <a:path extrusionOk="0" fill="none" h="63433" w="333616">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
            <p:cNvSpPr/>
            <p:nvPr/>
          </p:nvSpPr>
          <p:spPr>
            <a:xfrm>
              <a:off x="-653225" y="3170475"/>
              <a:ext cx="8341550" cy="1705650"/>
            </a:xfrm>
            <a:custGeom>
              <a:rect b="b" l="l" r="r" t="t"/>
              <a:pathLst>
                <a:path extrusionOk="0" fill="none" h="68226" w="333662">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
            <p:cNvSpPr/>
            <p:nvPr/>
          </p:nvSpPr>
          <p:spPr>
            <a:xfrm>
              <a:off x="-641800" y="3285175"/>
              <a:ext cx="8351225" cy="1603500"/>
            </a:xfrm>
            <a:custGeom>
              <a:rect b="b" l="l" r="r" t="t"/>
              <a:pathLst>
                <a:path extrusionOk="0" fill="none" h="64140" w="334049">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
            <p:cNvSpPr/>
            <p:nvPr/>
          </p:nvSpPr>
          <p:spPr>
            <a:xfrm>
              <a:off x="-630950" y="3398725"/>
              <a:ext cx="8360925" cy="1502500"/>
            </a:xfrm>
            <a:custGeom>
              <a:rect b="b" l="l" r="r" t="t"/>
              <a:pathLst>
                <a:path extrusionOk="0" fill="none" h="60100" w="334437">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
            <p:cNvSpPr/>
            <p:nvPr/>
          </p:nvSpPr>
          <p:spPr>
            <a:xfrm>
              <a:off x="-619550" y="3512850"/>
              <a:ext cx="8370625" cy="1435175"/>
            </a:xfrm>
            <a:custGeom>
              <a:rect b="b" l="l" r="r" t="t"/>
              <a:pathLst>
                <a:path extrusionOk="0" fill="none" h="57407" w="334825">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
            <p:cNvSpPr/>
            <p:nvPr/>
          </p:nvSpPr>
          <p:spPr>
            <a:xfrm>
              <a:off x="-608125" y="3626975"/>
              <a:ext cx="8380325" cy="1407775"/>
            </a:xfrm>
            <a:custGeom>
              <a:rect b="b" l="l" r="r" t="t"/>
              <a:pathLst>
                <a:path extrusionOk="0" fill="none" h="56311" w="335213">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
            <p:cNvSpPr/>
            <p:nvPr/>
          </p:nvSpPr>
          <p:spPr>
            <a:xfrm>
              <a:off x="-597300" y="3741675"/>
              <a:ext cx="8390050" cy="1379825"/>
            </a:xfrm>
            <a:custGeom>
              <a:rect b="b" l="l" r="r" t="t"/>
              <a:pathLst>
                <a:path extrusionOk="0" fill="none" h="55193" w="335602">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
            <p:cNvSpPr/>
            <p:nvPr/>
          </p:nvSpPr>
          <p:spPr>
            <a:xfrm>
              <a:off x="-585875" y="3842100"/>
              <a:ext cx="8399725" cy="1365550"/>
            </a:xfrm>
            <a:custGeom>
              <a:rect b="b" l="l" r="r" t="t"/>
              <a:pathLst>
                <a:path extrusionOk="0" fill="none" h="54622" w="335989">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
            <p:cNvSpPr/>
            <p:nvPr/>
          </p:nvSpPr>
          <p:spPr>
            <a:xfrm>
              <a:off x="-575050" y="3925425"/>
              <a:ext cx="8410025" cy="1368975"/>
            </a:xfrm>
            <a:custGeom>
              <a:rect b="b" l="l" r="r" t="t"/>
              <a:pathLst>
                <a:path extrusionOk="0" fill="none" h="54759" w="336401">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
            <p:cNvSpPr/>
            <p:nvPr/>
          </p:nvSpPr>
          <p:spPr>
            <a:xfrm>
              <a:off x="-563625" y="4008725"/>
              <a:ext cx="8419150" cy="1371825"/>
            </a:xfrm>
            <a:custGeom>
              <a:rect b="b" l="l" r="r" t="t"/>
              <a:pathLst>
                <a:path extrusionOk="0" fill="none" h="54873" w="336766">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
            <p:cNvSpPr/>
            <p:nvPr/>
          </p:nvSpPr>
          <p:spPr>
            <a:xfrm>
              <a:off x="-552225" y="4034975"/>
              <a:ext cx="8428850" cy="1432325"/>
            </a:xfrm>
            <a:custGeom>
              <a:rect b="b" l="l" r="r" t="t"/>
              <a:pathLst>
                <a:path extrusionOk="0" fill="none" h="57293" w="337154">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
            <p:cNvSpPr/>
            <p:nvPr/>
          </p:nvSpPr>
          <p:spPr>
            <a:xfrm>
              <a:off x="-541375" y="4016150"/>
              <a:ext cx="8438550" cy="1537300"/>
            </a:xfrm>
            <a:custGeom>
              <a:rect b="b" l="l" r="r" t="t"/>
              <a:pathLst>
                <a:path extrusionOk="0" fill="none" h="61492" w="337542">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
            <p:cNvSpPr/>
            <p:nvPr/>
          </p:nvSpPr>
          <p:spPr>
            <a:xfrm>
              <a:off x="-529950" y="3997325"/>
              <a:ext cx="8448225" cy="1642875"/>
            </a:xfrm>
            <a:custGeom>
              <a:rect b="b" l="l" r="r" t="t"/>
              <a:pathLst>
                <a:path extrusionOk="0" fill="none" h="65715" w="337929">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
            <p:cNvSpPr/>
            <p:nvPr/>
          </p:nvSpPr>
          <p:spPr>
            <a:xfrm>
              <a:off x="-654350" y="4033850"/>
              <a:ext cx="8560075" cy="1414625"/>
            </a:xfrm>
            <a:custGeom>
              <a:rect b="b" l="l" r="r" t="t"/>
              <a:pathLst>
                <a:path extrusionOk="0" fill="none" h="56585" w="342403">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
            <p:cNvSpPr/>
            <p:nvPr/>
          </p:nvSpPr>
          <p:spPr>
            <a:xfrm>
              <a:off x="-778175" y="4026425"/>
              <a:ext cx="8671350" cy="1337025"/>
            </a:xfrm>
            <a:custGeom>
              <a:rect b="b" l="l" r="r" t="t"/>
              <a:pathLst>
                <a:path extrusionOk="0" fill="none" h="53481" w="346854">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
            <p:cNvSpPr/>
            <p:nvPr/>
          </p:nvSpPr>
          <p:spPr>
            <a:xfrm>
              <a:off x="-902575" y="4005875"/>
              <a:ext cx="8783775" cy="1396950"/>
            </a:xfrm>
            <a:custGeom>
              <a:rect b="b" l="l" r="r" t="t"/>
              <a:pathLst>
                <a:path extrusionOk="0" fill="none" h="55878" w="351351">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cap="rnd" cmpd="sng" w="9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
            <p:cNvSpPr/>
            <p:nvPr/>
          </p:nvSpPr>
          <p:spPr>
            <a:xfrm>
              <a:off x="-1026400" y="3973925"/>
              <a:ext cx="8895025" cy="1475100"/>
            </a:xfrm>
            <a:custGeom>
              <a:rect b="b" l="l" r="r" t="t"/>
              <a:pathLst>
                <a:path extrusionOk="0" fill="none" h="59004" w="355801">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
            <p:cNvSpPr/>
            <p:nvPr/>
          </p:nvSpPr>
          <p:spPr>
            <a:xfrm>
              <a:off x="-1150800" y="3937400"/>
              <a:ext cx="9006875" cy="1557850"/>
            </a:xfrm>
            <a:custGeom>
              <a:rect b="b" l="l" r="r" t="t"/>
              <a:pathLst>
                <a:path extrusionOk="0" fill="none" h="62314" w="360275">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
            <p:cNvSpPr/>
            <p:nvPr/>
          </p:nvSpPr>
          <p:spPr>
            <a:xfrm>
              <a:off x="-1274625" y="3889475"/>
              <a:ext cx="9118150" cy="1652000"/>
            </a:xfrm>
            <a:custGeom>
              <a:rect b="b" l="l" r="r" t="t"/>
              <a:pathLst>
                <a:path extrusionOk="0" fill="none" h="66080" w="364726">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
            <p:cNvSpPr/>
            <p:nvPr/>
          </p:nvSpPr>
          <p:spPr>
            <a:xfrm>
              <a:off x="-1399025" y="3835275"/>
              <a:ext cx="9230000" cy="1767250"/>
            </a:xfrm>
            <a:custGeom>
              <a:rect b="b" l="l" r="r" t="t"/>
              <a:pathLst>
                <a:path extrusionOk="0" fill="none" h="70690" w="36920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cap="rnd" cmpd="sng" w="102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
            <p:cNvSpPr/>
            <p:nvPr/>
          </p:nvSpPr>
          <p:spPr>
            <a:xfrm>
              <a:off x="-1523425" y="3781050"/>
              <a:ext cx="9342425" cy="1887675"/>
            </a:xfrm>
            <a:custGeom>
              <a:rect b="b" l="l" r="r" t="t"/>
              <a:pathLst>
                <a:path extrusionOk="0" fill="none" h="75507" w="373697">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
            <p:cNvSpPr/>
            <p:nvPr/>
          </p:nvSpPr>
          <p:spPr>
            <a:xfrm>
              <a:off x="-1647250" y="3726275"/>
              <a:ext cx="9453700" cy="2008650"/>
            </a:xfrm>
            <a:custGeom>
              <a:rect b="b" l="l" r="r" t="t"/>
              <a:pathLst>
                <a:path extrusionOk="0" fill="none" h="80346" w="378148">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
            <p:cNvSpPr/>
            <p:nvPr/>
          </p:nvSpPr>
          <p:spPr>
            <a:xfrm>
              <a:off x="-1771650" y="3672075"/>
              <a:ext cx="9565525" cy="2145600"/>
            </a:xfrm>
            <a:custGeom>
              <a:rect b="b" l="l" r="r" t="t"/>
              <a:pathLst>
                <a:path extrusionOk="0" fill="none" h="85824" w="382621">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
            <p:cNvSpPr/>
            <p:nvPr/>
          </p:nvSpPr>
          <p:spPr>
            <a:xfrm>
              <a:off x="-1895475" y="3534550"/>
              <a:ext cx="9676800" cy="2418925"/>
            </a:xfrm>
            <a:custGeom>
              <a:rect b="b" l="l" r="r" t="t"/>
              <a:pathLst>
                <a:path extrusionOk="0" fill="none" h="96757" w="387072">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9"/>
          <p:cNvGrpSpPr/>
          <p:nvPr/>
        </p:nvGrpSpPr>
        <p:grpSpPr>
          <a:xfrm>
            <a:off x="6703084" y="3907282"/>
            <a:ext cx="810045" cy="242850"/>
            <a:chOff x="8333950" y="1178400"/>
            <a:chExt cx="521600" cy="156375"/>
          </a:xfrm>
        </p:grpSpPr>
        <p:sp>
          <p:nvSpPr>
            <p:cNvPr id="953" name="Google Shape;953;p9"/>
            <p:cNvSpPr/>
            <p:nvPr/>
          </p:nvSpPr>
          <p:spPr>
            <a:xfrm>
              <a:off x="8439525" y="1188675"/>
              <a:ext cx="3450" cy="30275"/>
            </a:xfrm>
            <a:custGeom>
              <a:rect b="b" l="l" r="r" t="t"/>
              <a:pathLst>
                <a:path extrusionOk="0" h="1211" w="138">
                  <a:moveTo>
                    <a:pt x="1" y="1"/>
                  </a:moveTo>
                  <a:lnTo>
                    <a:pt x="1" y="1210"/>
                  </a:lnTo>
                  <a:lnTo>
                    <a:pt x="138" y="1210"/>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
            <p:cNvSpPr/>
            <p:nvPr/>
          </p:nvSpPr>
          <p:spPr>
            <a:xfrm>
              <a:off x="8449800" y="1178400"/>
              <a:ext cx="4600" cy="46825"/>
            </a:xfrm>
            <a:custGeom>
              <a:rect b="b" l="l" r="r" t="t"/>
              <a:pathLst>
                <a:path extrusionOk="0" h="1873" w="184">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
            <p:cNvSpPr/>
            <p:nvPr/>
          </p:nvSpPr>
          <p:spPr>
            <a:xfrm>
              <a:off x="84595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
            <p:cNvSpPr/>
            <p:nvPr/>
          </p:nvSpPr>
          <p:spPr>
            <a:xfrm>
              <a:off x="8469775" y="1178400"/>
              <a:ext cx="4025" cy="46825"/>
            </a:xfrm>
            <a:custGeom>
              <a:rect b="b" l="l" r="r" t="t"/>
              <a:pathLst>
                <a:path extrusionOk="0" h="1873" w="161">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
            <p:cNvSpPr/>
            <p:nvPr/>
          </p:nvSpPr>
          <p:spPr>
            <a:xfrm>
              <a:off x="8479475" y="1185825"/>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
            <p:cNvSpPr/>
            <p:nvPr/>
          </p:nvSpPr>
          <p:spPr>
            <a:xfrm>
              <a:off x="8489750" y="1192675"/>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
            <p:cNvSpPr/>
            <p:nvPr/>
          </p:nvSpPr>
          <p:spPr>
            <a:xfrm>
              <a:off x="849945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
            <p:cNvSpPr/>
            <p:nvPr/>
          </p:nvSpPr>
          <p:spPr>
            <a:xfrm>
              <a:off x="8509150" y="11926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
            <p:cNvSpPr/>
            <p:nvPr/>
          </p:nvSpPr>
          <p:spPr>
            <a:xfrm>
              <a:off x="8519425"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
            <p:cNvSpPr/>
            <p:nvPr/>
          </p:nvSpPr>
          <p:spPr>
            <a:xfrm>
              <a:off x="8529125"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
            <p:cNvSpPr/>
            <p:nvPr/>
          </p:nvSpPr>
          <p:spPr>
            <a:xfrm>
              <a:off x="8539400" y="1188675"/>
              <a:ext cx="2875" cy="30275"/>
            </a:xfrm>
            <a:custGeom>
              <a:rect b="b" l="l" r="r" t="t"/>
              <a:pathLst>
                <a:path extrusionOk="0" h="1211" w="115">
                  <a:moveTo>
                    <a:pt x="0" y="1"/>
                  </a:moveTo>
                  <a:lnTo>
                    <a:pt x="0" y="1210"/>
                  </a:lnTo>
                  <a:lnTo>
                    <a:pt x="114" y="1210"/>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9"/>
            <p:cNvSpPr/>
            <p:nvPr/>
          </p:nvSpPr>
          <p:spPr>
            <a:xfrm>
              <a:off x="8549100"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9"/>
            <p:cNvSpPr/>
            <p:nvPr/>
          </p:nvSpPr>
          <p:spPr>
            <a:xfrm>
              <a:off x="8558800" y="1188675"/>
              <a:ext cx="3450" cy="30275"/>
            </a:xfrm>
            <a:custGeom>
              <a:rect b="b" l="l" r="r" t="t"/>
              <a:pathLst>
                <a:path extrusionOk="0" h="1211" w="138">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
            <p:cNvSpPr/>
            <p:nvPr/>
          </p:nvSpPr>
          <p:spPr>
            <a:xfrm>
              <a:off x="8569050"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
            <p:cNvSpPr/>
            <p:nvPr/>
          </p:nvSpPr>
          <p:spPr>
            <a:xfrm>
              <a:off x="8578750"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
            <p:cNvSpPr/>
            <p:nvPr/>
          </p:nvSpPr>
          <p:spPr>
            <a:xfrm>
              <a:off x="858902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
            <p:cNvSpPr/>
            <p:nvPr/>
          </p:nvSpPr>
          <p:spPr>
            <a:xfrm>
              <a:off x="859872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
            <p:cNvSpPr/>
            <p:nvPr/>
          </p:nvSpPr>
          <p:spPr>
            <a:xfrm>
              <a:off x="8609000" y="1192675"/>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
            <p:cNvSpPr/>
            <p:nvPr/>
          </p:nvSpPr>
          <p:spPr>
            <a:xfrm>
              <a:off x="86187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
            <p:cNvSpPr/>
            <p:nvPr/>
          </p:nvSpPr>
          <p:spPr>
            <a:xfrm>
              <a:off x="8628400" y="1190400"/>
              <a:ext cx="3450" cy="26250"/>
            </a:xfrm>
            <a:custGeom>
              <a:rect b="b" l="l" r="r" t="t"/>
              <a:pathLst>
                <a:path extrusionOk="0" h="1050"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
            <p:cNvSpPr/>
            <p:nvPr/>
          </p:nvSpPr>
          <p:spPr>
            <a:xfrm>
              <a:off x="8722000" y="118525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
            <p:cNvSpPr/>
            <p:nvPr/>
          </p:nvSpPr>
          <p:spPr>
            <a:xfrm>
              <a:off x="8731700" y="1190400"/>
              <a:ext cx="3450" cy="26250"/>
            </a:xfrm>
            <a:custGeom>
              <a:rect b="b" l="l" r="r" t="t"/>
              <a:pathLst>
                <a:path extrusionOk="0" h="1050"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
            <p:cNvSpPr/>
            <p:nvPr/>
          </p:nvSpPr>
          <p:spPr>
            <a:xfrm>
              <a:off x="8741975" y="1188675"/>
              <a:ext cx="3425" cy="30275"/>
            </a:xfrm>
            <a:custGeom>
              <a:rect b="b" l="l" r="r" t="t"/>
              <a:pathLst>
                <a:path extrusionOk="0" h="1211" w="137">
                  <a:moveTo>
                    <a:pt x="0" y="1"/>
                  </a:moveTo>
                  <a:lnTo>
                    <a:pt x="0" y="1210"/>
                  </a:lnTo>
                  <a:lnTo>
                    <a:pt x="137" y="1210"/>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
            <p:cNvSpPr/>
            <p:nvPr/>
          </p:nvSpPr>
          <p:spPr>
            <a:xfrm>
              <a:off x="8751675" y="11784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
            <p:cNvSpPr/>
            <p:nvPr/>
          </p:nvSpPr>
          <p:spPr>
            <a:xfrm>
              <a:off x="8761925" y="1188675"/>
              <a:ext cx="2900" cy="30275"/>
            </a:xfrm>
            <a:custGeom>
              <a:rect b="b" l="l" r="r" t="t"/>
              <a:pathLst>
                <a:path extrusionOk="0" h="1211" w="116">
                  <a:moveTo>
                    <a:pt x="1" y="1"/>
                  </a:moveTo>
                  <a:lnTo>
                    <a:pt x="1" y="1210"/>
                  </a:lnTo>
                  <a:lnTo>
                    <a:pt x="115" y="1210"/>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
            <p:cNvSpPr/>
            <p:nvPr/>
          </p:nvSpPr>
          <p:spPr>
            <a:xfrm>
              <a:off x="8771625" y="11784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
            <p:cNvSpPr/>
            <p:nvPr/>
          </p:nvSpPr>
          <p:spPr>
            <a:xfrm>
              <a:off x="8781325" y="118582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
            <p:cNvSpPr/>
            <p:nvPr/>
          </p:nvSpPr>
          <p:spPr>
            <a:xfrm>
              <a:off x="8791600"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
            <p:cNvSpPr/>
            <p:nvPr/>
          </p:nvSpPr>
          <p:spPr>
            <a:xfrm>
              <a:off x="8801300"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
            <p:cNvSpPr/>
            <p:nvPr/>
          </p:nvSpPr>
          <p:spPr>
            <a:xfrm>
              <a:off x="8811575" y="11926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
            <p:cNvSpPr/>
            <p:nvPr/>
          </p:nvSpPr>
          <p:spPr>
            <a:xfrm>
              <a:off x="8821275" y="118525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
            <p:cNvSpPr/>
            <p:nvPr/>
          </p:nvSpPr>
          <p:spPr>
            <a:xfrm>
              <a:off x="8831550" y="1190400"/>
              <a:ext cx="2875" cy="26250"/>
            </a:xfrm>
            <a:custGeom>
              <a:rect b="b" l="l" r="r" t="t"/>
              <a:pathLst>
                <a:path extrusionOk="0" h="1050" w="115">
                  <a:moveTo>
                    <a:pt x="1" y="0"/>
                  </a:moveTo>
                  <a:lnTo>
                    <a:pt x="1" y="1050"/>
                  </a:lnTo>
                  <a:lnTo>
                    <a:pt x="115" y="105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
            <p:cNvSpPr/>
            <p:nvPr/>
          </p:nvSpPr>
          <p:spPr>
            <a:xfrm>
              <a:off x="8663225" y="129822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
            <p:cNvSpPr/>
            <p:nvPr/>
          </p:nvSpPr>
          <p:spPr>
            <a:xfrm>
              <a:off x="8673475" y="12879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
            <p:cNvSpPr/>
            <p:nvPr/>
          </p:nvSpPr>
          <p:spPr>
            <a:xfrm>
              <a:off x="8683200" y="1298225"/>
              <a:ext cx="3425" cy="30850"/>
            </a:xfrm>
            <a:custGeom>
              <a:rect b="b" l="l" r="r" t="t"/>
              <a:pathLst>
                <a:path extrusionOk="0" h="1234" w="137">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
            <p:cNvSpPr/>
            <p:nvPr/>
          </p:nvSpPr>
          <p:spPr>
            <a:xfrm>
              <a:off x="8693450" y="12879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
            <p:cNvSpPr/>
            <p:nvPr/>
          </p:nvSpPr>
          <p:spPr>
            <a:xfrm>
              <a:off x="8703150" y="129537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
            <p:cNvSpPr/>
            <p:nvPr/>
          </p:nvSpPr>
          <p:spPr>
            <a:xfrm>
              <a:off x="8712850"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
            <p:cNvSpPr/>
            <p:nvPr/>
          </p:nvSpPr>
          <p:spPr>
            <a:xfrm>
              <a:off x="8723125" y="12953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
            <p:cNvSpPr/>
            <p:nvPr/>
          </p:nvSpPr>
          <p:spPr>
            <a:xfrm>
              <a:off x="8732825" y="130222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
            <p:cNvSpPr/>
            <p:nvPr/>
          </p:nvSpPr>
          <p:spPr>
            <a:xfrm>
              <a:off x="8743100" y="1295375"/>
              <a:ext cx="4025" cy="34275"/>
            </a:xfrm>
            <a:custGeom>
              <a:rect b="b" l="l" r="r" t="t"/>
              <a:pathLst>
                <a:path extrusionOk="0" h="1371" w="161">
                  <a:moveTo>
                    <a:pt x="1" y="1"/>
                  </a:moveTo>
                  <a:lnTo>
                    <a:pt x="1"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
            <p:cNvSpPr/>
            <p:nvPr/>
          </p:nvSpPr>
          <p:spPr>
            <a:xfrm>
              <a:off x="8752800" y="130052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
            <p:cNvSpPr/>
            <p:nvPr/>
          </p:nvSpPr>
          <p:spPr>
            <a:xfrm>
              <a:off x="8762500"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
            <p:cNvSpPr/>
            <p:nvPr/>
          </p:nvSpPr>
          <p:spPr>
            <a:xfrm>
              <a:off x="8772775" y="12879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
            <p:cNvSpPr/>
            <p:nvPr/>
          </p:nvSpPr>
          <p:spPr>
            <a:xfrm>
              <a:off x="8782475" y="129822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
            <p:cNvSpPr/>
            <p:nvPr/>
          </p:nvSpPr>
          <p:spPr>
            <a:xfrm>
              <a:off x="8792750" y="1287975"/>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
            <p:cNvSpPr/>
            <p:nvPr/>
          </p:nvSpPr>
          <p:spPr>
            <a:xfrm>
              <a:off x="8802450" y="1295375"/>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
            <p:cNvSpPr/>
            <p:nvPr/>
          </p:nvSpPr>
          <p:spPr>
            <a:xfrm>
              <a:off x="8812725" y="1302225"/>
              <a:ext cx="2875" cy="22850"/>
            </a:xfrm>
            <a:custGeom>
              <a:rect b="b" l="l" r="r" t="t"/>
              <a:pathLst>
                <a:path extrusionOk="0" h="914" w="115">
                  <a:moveTo>
                    <a:pt x="0" y="1"/>
                  </a:moveTo>
                  <a:lnTo>
                    <a:pt x="0" y="914"/>
                  </a:lnTo>
                  <a:lnTo>
                    <a:pt x="114" y="91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
            <p:cNvSpPr/>
            <p:nvPr/>
          </p:nvSpPr>
          <p:spPr>
            <a:xfrm>
              <a:off x="8822425"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
            <p:cNvSpPr/>
            <p:nvPr/>
          </p:nvSpPr>
          <p:spPr>
            <a:xfrm>
              <a:off x="8832125" y="130222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
            <p:cNvSpPr/>
            <p:nvPr/>
          </p:nvSpPr>
          <p:spPr>
            <a:xfrm>
              <a:off x="8842400" y="12953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
            <p:cNvSpPr/>
            <p:nvPr/>
          </p:nvSpPr>
          <p:spPr>
            <a:xfrm>
              <a:off x="8852100" y="130052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
            <p:cNvSpPr/>
            <p:nvPr/>
          </p:nvSpPr>
          <p:spPr>
            <a:xfrm>
              <a:off x="87254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
            <p:cNvSpPr/>
            <p:nvPr/>
          </p:nvSpPr>
          <p:spPr>
            <a:xfrm>
              <a:off x="8714575" y="122577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
            <p:cNvSpPr/>
            <p:nvPr/>
          </p:nvSpPr>
          <p:spPr>
            <a:xfrm>
              <a:off x="87054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
            <p:cNvSpPr/>
            <p:nvPr/>
          </p:nvSpPr>
          <p:spPr>
            <a:xfrm>
              <a:off x="8694600"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
            <p:cNvSpPr/>
            <p:nvPr/>
          </p:nvSpPr>
          <p:spPr>
            <a:xfrm>
              <a:off x="8686050" y="1230325"/>
              <a:ext cx="2875" cy="34850"/>
            </a:xfrm>
            <a:custGeom>
              <a:rect b="b" l="l" r="r" t="t"/>
              <a:pathLst>
                <a:path extrusionOk="0" h="1394" w="115">
                  <a:moveTo>
                    <a:pt x="0" y="1"/>
                  </a:moveTo>
                  <a:lnTo>
                    <a:pt x="0" y="1393"/>
                  </a:lnTo>
                  <a:lnTo>
                    <a:pt x="114" y="139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
            <p:cNvSpPr/>
            <p:nvPr/>
          </p:nvSpPr>
          <p:spPr>
            <a:xfrm>
              <a:off x="8675775"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
            <p:cNvSpPr/>
            <p:nvPr/>
          </p:nvSpPr>
          <p:spPr>
            <a:xfrm>
              <a:off x="866492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
            <p:cNvSpPr/>
            <p:nvPr/>
          </p:nvSpPr>
          <p:spPr>
            <a:xfrm>
              <a:off x="8655800" y="123547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
            <p:cNvSpPr/>
            <p:nvPr/>
          </p:nvSpPr>
          <p:spPr>
            <a:xfrm>
              <a:off x="8644950"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
            <p:cNvSpPr/>
            <p:nvPr/>
          </p:nvSpPr>
          <p:spPr>
            <a:xfrm>
              <a:off x="8636400" y="1234325"/>
              <a:ext cx="2875" cy="26275"/>
            </a:xfrm>
            <a:custGeom>
              <a:rect b="b" l="l" r="r" t="t"/>
              <a:pathLst>
                <a:path extrusionOk="0" h="1051" w="115">
                  <a:moveTo>
                    <a:pt x="0" y="1"/>
                  </a:moveTo>
                  <a:lnTo>
                    <a:pt x="0" y="1051"/>
                  </a:lnTo>
                  <a:lnTo>
                    <a:pt x="114" y="105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
            <p:cNvSpPr/>
            <p:nvPr/>
          </p:nvSpPr>
          <p:spPr>
            <a:xfrm>
              <a:off x="8626125"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
            <p:cNvSpPr/>
            <p:nvPr/>
          </p:nvSpPr>
          <p:spPr>
            <a:xfrm>
              <a:off x="8615275" y="122577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
            <p:cNvSpPr/>
            <p:nvPr/>
          </p:nvSpPr>
          <p:spPr>
            <a:xfrm>
              <a:off x="8606150"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
            <p:cNvSpPr/>
            <p:nvPr/>
          </p:nvSpPr>
          <p:spPr>
            <a:xfrm>
              <a:off x="8595300" y="1225775"/>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
            <p:cNvSpPr/>
            <p:nvPr/>
          </p:nvSpPr>
          <p:spPr>
            <a:xfrm>
              <a:off x="8586175"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
            <p:cNvSpPr/>
            <p:nvPr/>
          </p:nvSpPr>
          <p:spPr>
            <a:xfrm>
              <a:off x="857647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
            <p:cNvSpPr/>
            <p:nvPr/>
          </p:nvSpPr>
          <p:spPr>
            <a:xfrm>
              <a:off x="8565625" y="1230900"/>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
            <p:cNvSpPr/>
            <p:nvPr/>
          </p:nvSpPr>
          <p:spPr>
            <a:xfrm>
              <a:off x="85565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
            <p:cNvSpPr/>
            <p:nvPr/>
          </p:nvSpPr>
          <p:spPr>
            <a:xfrm>
              <a:off x="8545675"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
            <p:cNvSpPr/>
            <p:nvPr/>
          </p:nvSpPr>
          <p:spPr>
            <a:xfrm>
              <a:off x="8536525"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
            <p:cNvSpPr/>
            <p:nvPr/>
          </p:nvSpPr>
          <p:spPr>
            <a:xfrm>
              <a:off x="8442375" y="1230900"/>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
            <p:cNvSpPr/>
            <p:nvPr/>
          </p:nvSpPr>
          <p:spPr>
            <a:xfrm>
              <a:off x="8433250" y="1234325"/>
              <a:ext cx="3450" cy="26275"/>
            </a:xfrm>
            <a:custGeom>
              <a:rect b="b" l="l" r="r" t="t"/>
              <a:pathLst>
                <a:path extrusionOk="0" h="1051" w="138">
                  <a:moveTo>
                    <a:pt x="1" y="1"/>
                  </a:moveTo>
                  <a:lnTo>
                    <a:pt x="1" y="1051"/>
                  </a:lnTo>
                  <a:lnTo>
                    <a:pt x="137" y="105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
            <p:cNvSpPr/>
            <p:nvPr/>
          </p:nvSpPr>
          <p:spPr>
            <a:xfrm>
              <a:off x="8423550" y="123205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
            <p:cNvSpPr/>
            <p:nvPr/>
          </p:nvSpPr>
          <p:spPr>
            <a:xfrm>
              <a:off x="8412700"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9"/>
            <p:cNvSpPr/>
            <p:nvPr/>
          </p:nvSpPr>
          <p:spPr>
            <a:xfrm>
              <a:off x="8403575" y="1232050"/>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
            <p:cNvSpPr/>
            <p:nvPr/>
          </p:nvSpPr>
          <p:spPr>
            <a:xfrm>
              <a:off x="8392725" y="1225775"/>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
            <p:cNvSpPr/>
            <p:nvPr/>
          </p:nvSpPr>
          <p:spPr>
            <a:xfrm>
              <a:off x="8383600" y="1230325"/>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
            <p:cNvSpPr/>
            <p:nvPr/>
          </p:nvSpPr>
          <p:spPr>
            <a:xfrm>
              <a:off x="8373900"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
            <p:cNvSpPr/>
            <p:nvPr/>
          </p:nvSpPr>
          <p:spPr>
            <a:xfrm>
              <a:off x="8362500" y="1230900"/>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
            <p:cNvSpPr/>
            <p:nvPr/>
          </p:nvSpPr>
          <p:spPr>
            <a:xfrm>
              <a:off x="8353925" y="123547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
            <p:cNvSpPr/>
            <p:nvPr/>
          </p:nvSpPr>
          <p:spPr>
            <a:xfrm>
              <a:off x="8343100" y="1230900"/>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
            <p:cNvSpPr/>
            <p:nvPr/>
          </p:nvSpPr>
          <p:spPr>
            <a:xfrm>
              <a:off x="8333950" y="1234325"/>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9"/>
          <p:cNvGrpSpPr/>
          <p:nvPr/>
        </p:nvGrpSpPr>
        <p:grpSpPr>
          <a:xfrm>
            <a:off x="130100" y="181009"/>
            <a:ext cx="8839635" cy="4858789"/>
            <a:chOff x="3723896" y="3186300"/>
            <a:chExt cx="3393204" cy="1865107"/>
          </a:xfrm>
        </p:grpSpPr>
        <p:sp>
          <p:nvSpPr>
            <p:cNvPr id="1038" name="Google Shape;1038;p9"/>
            <p:cNvSpPr/>
            <p:nvPr/>
          </p:nvSpPr>
          <p:spPr>
            <a:xfrm>
              <a:off x="7049599" y="4656771"/>
              <a:ext cx="25700" cy="21700"/>
            </a:xfrm>
            <a:custGeom>
              <a:rect b="b" l="l" r="r" t="t"/>
              <a:pathLst>
                <a:path extrusionOk="0" h="868" w="1028">
                  <a:moveTo>
                    <a:pt x="502" y="0"/>
                  </a:moveTo>
                  <a:lnTo>
                    <a:pt x="251" y="434"/>
                  </a:lnTo>
                  <a:lnTo>
                    <a:pt x="0" y="867"/>
                  </a:lnTo>
                  <a:lnTo>
                    <a:pt x="1027" y="867"/>
                  </a:lnTo>
                  <a:lnTo>
                    <a:pt x="754" y="434"/>
                  </a:lnTo>
                  <a:lnTo>
                    <a:pt x="5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
            <p:cNvSpPr/>
            <p:nvPr/>
          </p:nvSpPr>
          <p:spPr>
            <a:xfrm>
              <a:off x="5126921" y="4229601"/>
              <a:ext cx="25725" cy="21700"/>
            </a:xfrm>
            <a:custGeom>
              <a:rect b="b" l="l" r="r" t="t"/>
              <a:pathLst>
                <a:path extrusionOk="0" h="868" w="1029">
                  <a:moveTo>
                    <a:pt x="526" y="0"/>
                  </a:moveTo>
                  <a:lnTo>
                    <a:pt x="252" y="434"/>
                  </a:lnTo>
                  <a:lnTo>
                    <a:pt x="1" y="868"/>
                  </a:lnTo>
                  <a:lnTo>
                    <a:pt x="1028" y="868"/>
                  </a:lnTo>
                  <a:lnTo>
                    <a:pt x="777" y="434"/>
                  </a:lnTo>
                  <a:lnTo>
                    <a:pt x="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
            <p:cNvSpPr/>
            <p:nvPr/>
          </p:nvSpPr>
          <p:spPr>
            <a:xfrm>
              <a:off x="3924710" y="4864914"/>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
            <p:cNvSpPr/>
            <p:nvPr/>
          </p:nvSpPr>
          <p:spPr>
            <a:xfrm>
              <a:off x="5697022" y="3497104"/>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
            <p:cNvSpPr/>
            <p:nvPr/>
          </p:nvSpPr>
          <p:spPr>
            <a:xfrm>
              <a:off x="6542459" y="5026856"/>
              <a:ext cx="28575" cy="24550"/>
            </a:xfrm>
            <a:custGeom>
              <a:rect b="b" l="l" r="r" t="t"/>
              <a:pathLst>
                <a:path extrusionOk="0" h="982" w="1143">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
            <p:cNvSpPr/>
            <p:nvPr/>
          </p:nvSpPr>
          <p:spPr>
            <a:xfrm>
              <a:off x="3887645" y="3264075"/>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
            <p:cNvSpPr/>
            <p:nvPr/>
          </p:nvSpPr>
          <p:spPr>
            <a:xfrm>
              <a:off x="6411571" y="3186300"/>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9"/>
          <p:cNvGrpSpPr/>
          <p:nvPr/>
        </p:nvGrpSpPr>
        <p:grpSpPr>
          <a:xfrm>
            <a:off x="3487475" y="4838475"/>
            <a:ext cx="3325675" cy="12000"/>
            <a:chOff x="4016850" y="529025"/>
            <a:chExt cx="3325675" cy="12000"/>
          </a:xfrm>
        </p:grpSpPr>
        <p:sp>
          <p:nvSpPr>
            <p:cNvPr id="1048" name="Google Shape;1048;p9"/>
            <p:cNvSpPr/>
            <p:nvPr/>
          </p:nvSpPr>
          <p:spPr>
            <a:xfrm>
              <a:off x="5954700" y="529025"/>
              <a:ext cx="1387825" cy="12000"/>
            </a:xfrm>
            <a:custGeom>
              <a:rect b="b" l="l" r="r" t="t"/>
              <a:pathLst>
                <a:path extrusionOk="0" h="480" w="55513">
                  <a:moveTo>
                    <a:pt x="1" y="1"/>
                  </a:moveTo>
                  <a:lnTo>
                    <a:pt x="1" y="480"/>
                  </a:lnTo>
                  <a:lnTo>
                    <a:pt x="55512" y="480"/>
                  </a:lnTo>
                  <a:lnTo>
                    <a:pt x="55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
            <p:cNvSpPr/>
            <p:nvPr/>
          </p:nvSpPr>
          <p:spPr>
            <a:xfrm>
              <a:off x="5239700" y="529025"/>
              <a:ext cx="457675" cy="12000"/>
            </a:xfrm>
            <a:custGeom>
              <a:rect b="b" l="l" r="r" t="t"/>
              <a:pathLst>
                <a:path extrusionOk="0" h="480" w="18307">
                  <a:moveTo>
                    <a:pt x="1" y="1"/>
                  </a:moveTo>
                  <a:lnTo>
                    <a:pt x="1" y="480"/>
                  </a:lnTo>
                  <a:lnTo>
                    <a:pt x="18307" y="480"/>
                  </a:lnTo>
                  <a:lnTo>
                    <a:pt x="1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
            <p:cNvSpPr/>
            <p:nvPr/>
          </p:nvSpPr>
          <p:spPr>
            <a:xfrm>
              <a:off x="4016850" y="529025"/>
              <a:ext cx="135825" cy="12000"/>
            </a:xfrm>
            <a:custGeom>
              <a:rect b="b" l="l" r="r" t="t"/>
              <a:pathLst>
                <a:path extrusionOk="0" h="480" w="5433">
                  <a:moveTo>
                    <a:pt x="0" y="1"/>
                  </a:moveTo>
                  <a:lnTo>
                    <a:pt x="0" y="480"/>
                  </a:lnTo>
                  <a:lnTo>
                    <a:pt x="5433" y="480"/>
                  </a:lnTo>
                  <a:lnTo>
                    <a:pt x="5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9"/>
          <p:cNvSpPr txBox="1"/>
          <p:nvPr>
            <p:ph type="title"/>
          </p:nvPr>
        </p:nvSpPr>
        <p:spPr>
          <a:xfrm>
            <a:off x="5066100" y="1500900"/>
            <a:ext cx="3357900" cy="841800"/>
          </a:xfrm>
          <a:prstGeom prst="rect">
            <a:avLst/>
          </a:prstGeom>
        </p:spPr>
        <p:txBody>
          <a:bodyPr anchorCtr="0" anchor="ctr" bIns="0" lIns="0" spcFirstLastPara="1" rIns="0" wrap="square" tIns="0">
            <a:noAutofit/>
          </a:bodyPr>
          <a:lstStyle>
            <a:lvl1pPr lvl="0" rtl="0" algn="r">
              <a:spcBef>
                <a:spcPts val="0"/>
              </a:spcBef>
              <a:spcAft>
                <a:spcPts val="0"/>
              </a:spcAft>
              <a:buSzPts val="4500"/>
              <a:buNone/>
              <a:defRPr sz="7000"/>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p:txBody>
      </p:sp>
      <p:sp>
        <p:nvSpPr>
          <p:cNvPr id="1052" name="Google Shape;1052;p9"/>
          <p:cNvSpPr txBox="1"/>
          <p:nvPr>
            <p:ph idx="1" type="subTitle"/>
          </p:nvPr>
        </p:nvSpPr>
        <p:spPr>
          <a:xfrm>
            <a:off x="5066100" y="2342700"/>
            <a:ext cx="3357900" cy="12999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3" name="Shape 1053"/>
        <p:cNvGrpSpPr/>
        <p:nvPr/>
      </p:nvGrpSpPr>
      <p:grpSpPr>
        <a:xfrm>
          <a:off x="0" y="0"/>
          <a:ext cx="0" cy="0"/>
          <a:chOff x="0" y="0"/>
          <a:chExt cx="0" cy="0"/>
        </a:xfrm>
      </p:grpSpPr>
      <p:grpSp>
        <p:nvGrpSpPr>
          <p:cNvPr id="1054" name="Google Shape;1054;p10"/>
          <p:cNvGrpSpPr/>
          <p:nvPr/>
        </p:nvGrpSpPr>
        <p:grpSpPr>
          <a:xfrm>
            <a:off x="130100" y="181009"/>
            <a:ext cx="8839635" cy="5130019"/>
            <a:chOff x="130100" y="181009"/>
            <a:chExt cx="8839635" cy="5130019"/>
          </a:xfrm>
        </p:grpSpPr>
        <p:grpSp>
          <p:nvGrpSpPr>
            <p:cNvPr id="1055" name="Google Shape;1055;p10"/>
            <p:cNvGrpSpPr/>
            <p:nvPr/>
          </p:nvGrpSpPr>
          <p:grpSpPr>
            <a:xfrm rot="-1164152">
              <a:off x="2740145" y="3732890"/>
              <a:ext cx="1562087" cy="1357214"/>
              <a:chOff x="1003325" y="3097413"/>
              <a:chExt cx="1562100" cy="1357225"/>
            </a:xfrm>
          </p:grpSpPr>
          <p:grpSp>
            <p:nvGrpSpPr>
              <p:cNvPr id="1056" name="Google Shape;1056;p10"/>
              <p:cNvGrpSpPr/>
              <p:nvPr/>
            </p:nvGrpSpPr>
            <p:grpSpPr>
              <a:xfrm flipH="1">
                <a:off x="1003325" y="3500513"/>
                <a:ext cx="1562100" cy="954125"/>
                <a:chOff x="7408100" y="157575"/>
                <a:chExt cx="1562100" cy="954125"/>
              </a:xfrm>
            </p:grpSpPr>
            <p:sp>
              <p:nvSpPr>
                <p:cNvPr id="1057" name="Google Shape;1057;p10"/>
                <p:cNvSpPr/>
                <p:nvPr/>
              </p:nvSpPr>
              <p:spPr>
                <a:xfrm>
                  <a:off x="7710875" y="1033700"/>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0"/>
                <p:cNvSpPr/>
                <p:nvPr/>
              </p:nvSpPr>
              <p:spPr>
                <a:xfrm>
                  <a:off x="7782100" y="15757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0"/>
                <p:cNvSpPr/>
                <p:nvPr/>
              </p:nvSpPr>
              <p:spPr>
                <a:xfrm>
                  <a:off x="7408100" y="75945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0"/>
                <p:cNvSpPr/>
                <p:nvPr/>
              </p:nvSpPr>
              <p:spPr>
                <a:xfrm>
                  <a:off x="8331550" y="5352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
                <p:cNvSpPr/>
                <p:nvPr/>
              </p:nvSpPr>
              <p:spPr>
                <a:xfrm>
                  <a:off x="8931800" y="69530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10"/>
              <p:cNvSpPr/>
              <p:nvPr/>
            </p:nvSpPr>
            <p:spPr>
              <a:xfrm flipH="1">
                <a:off x="1802425" y="3097413"/>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10"/>
            <p:cNvGrpSpPr/>
            <p:nvPr/>
          </p:nvGrpSpPr>
          <p:grpSpPr>
            <a:xfrm>
              <a:off x="719995" y="4603494"/>
              <a:ext cx="1177106" cy="393993"/>
              <a:chOff x="8432675" y="2101675"/>
              <a:chExt cx="567800" cy="190050"/>
            </a:xfrm>
          </p:grpSpPr>
          <p:sp>
            <p:nvSpPr>
              <p:cNvPr id="1064" name="Google Shape;1064;p10"/>
              <p:cNvSpPr/>
              <p:nvPr/>
            </p:nvSpPr>
            <p:spPr>
              <a:xfrm>
                <a:off x="8551950" y="2111375"/>
                <a:ext cx="2875" cy="30850"/>
              </a:xfrm>
              <a:custGeom>
                <a:rect b="b" l="l" r="r" t="t"/>
                <a:pathLst>
                  <a:path extrusionOk="0" h="1234" w="115">
                    <a:moveTo>
                      <a:pt x="0" y="1"/>
                    </a:moveTo>
                    <a:lnTo>
                      <a:pt x="0" y="1234"/>
                    </a:lnTo>
                    <a:lnTo>
                      <a:pt x="114" y="123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0"/>
              <p:cNvSpPr/>
              <p:nvPr/>
            </p:nvSpPr>
            <p:spPr>
              <a:xfrm>
                <a:off x="8561650"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0"/>
              <p:cNvSpPr/>
              <p:nvPr/>
            </p:nvSpPr>
            <p:spPr>
              <a:xfrm>
                <a:off x="8571350" y="211137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0"/>
              <p:cNvSpPr/>
              <p:nvPr/>
            </p:nvSpPr>
            <p:spPr>
              <a:xfrm>
                <a:off x="8581625"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0"/>
              <p:cNvSpPr/>
              <p:nvPr/>
            </p:nvSpPr>
            <p:spPr>
              <a:xfrm>
                <a:off x="8591325" y="2108525"/>
                <a:ext cx="3450" cy="35425"/>
              </a:xfrm>
              <a:custGeom>
                <a:rect b="b" l="l" r="r" t="t"/>
                <a:pathLst>
                  <a:path extrusionOk="0" h="1417" w="138">
                    <a:moveTo>
                      <a:pt x="0" y="1"/>
                    </a:moveTo>
                    <a:lnTo>
                      <a:pt x="0" y="1416"/>
                    </a:lnTo>
                    <a:lnTo>
                      <a:pt x="137" y="1416"/>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0"/>
              <p:cNvSpPr/>
              <p:nvPr/>
            </p:nvSpPr>
            <p:spPr>
              <a:xfrm>
                <a:off x="860157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0"/>
              <p:cNvSpPr/>
              <p:nvPr/>
            </p:nvSpPr>
            <p:spPr>
              <a:xfrm>
                <a:off x="8611300" y="210852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0"/>
              <p:cNvSpPr/>
              <p:nvPr/>
            </p:nvSpPr>
            <p:spPr>
              <a:xfrm>
                <a:off x="8621550" y="2115950"/>
                <a:ext cx="2875" cy="22850"/>
              </a:xfrm>
              <a:custGeom>
                <a:rect b="b" l="l" r="r" t="t"/>
                <a:pathLst>
                  <a:path extrusionOk="0" h="914" w="115">
                    <a:moveTo>
                      <a:pt x="1" y="1"/>
                    </a:moveTo>
                    <a:lnTo>
                      <a:pt x="1" y="914"/>
                    </a:lnTo>
                    <a:lnTo>
                      <a:pt x="115" y="91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0"/>
              <p:cNvSpPr/>
              <p:nvPr/>
            </p:nvSpPr>
            <p:spPr>
              <a:xfrm>
                <a:off x="8631250" y="210852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0"/>
              <p:cNvSpPr/>
              <p:nvPr/>
            </p:nvSpPr>
            <p:spPr>
              <a:xfrm>
                <a:off x="8640950" y="211367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0"/>
              <p:cNvSpPr/>
              <p:nvPr/>
            </p:nvSpPr>
            <p:spPr>
              <a:xfrm>
                <a:off x="8651225"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0"/>
              <p:cNvSpPr/>
              <p:nvPr/>
            </p:nvSpPr>
            <p:spPr>
              <a:xfrm>
                <a:off x="8660925"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0"/>
              <p:cNvSpPr/>
              <p:nvPr/>
            </p:nvSpPr>
            <p:spPr>
              <a:xfrm>
                <a:off x="8671200" y="2111375"/>
                <a:ext cx="2875" cy="30850"/>
              </a:xfrm>
              <a:custGeom>
                <a:rect b="b" l="l" r="r" t="t"/>
                <a:pathLst>
                  <a:path extrusionOk="0" h="1234" w="115">
                    <a:moveTo>
                      <a:pt x="1" y="1"/>
                    </a:moveTo>
                    <a:lnTo>
                      <a:pt x="1" y="1234"/>
                    </a:lnTo>
                    <a:lnTo>
                      <a:pt x="115" y="123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0"/>
              <p:cNvSpPr/>
              <p:nvPr/>
            </p:nvSpPr>
            <p:spPr>
              <a:xfrm>
                <a:off x="8680900"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0"/>
              <p:cNvSpPr/>
              <p:nvPr/>
            </p:nvSpPr>
            <p:spPr>
              <a:xfrm>
                <a:off x="8690600" y="2108525"/>
                <a:ext cx="3450" cy="35425"/>
              </a:xfrm>
              <a:custGeom>
                <a:rect b="b" l="l" r="r" t="t"/>
                <a:pathLst>
                  <a:path extrusionOk="0" h="1417" w="138">
                    <a:moveTo>
                      <a:pt x="1" y="1"/>
                    </a:moveTo>
                    <a:lnTo>
                      <a:pt x="1" y="1416"/>
                    </a:lnTo>
                    <a:lnTo>
                      <a:pt x="138" y="1416"/>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0"/>
              <p:cNvSpPr/>
              <p:nvPr/>
            </p:nvSpPr>
            <p:spPr>
              <a:xfrm>
                <a:off x="870087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0"/>
              <p:cNvSpPr/>
              <p:nvPr/>
            </p:nvSpPr>
            <p:spPr>
              <a:xfrm>
                <a:off x="8710575"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0"/>
              <p:cNvSpPr/>
              <p:nvPr/>
            </p:nvSpPr>
            <p:spPr>
              <a:xfrm>
                <a:off x="8720850" y="211595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0"/>
              <p:cNvSpPr/>
              <p:nvPr/>
            </p:nvSpPr>
            <p:spPr>
              <a:xfrm>
                <a:off x="8730550"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
              <p:cNvSpPr/>
              <p:nvPr/>
            </p:nvSpPr>
            <p:spPr>
              <a:xfrm>
                <a:off x="8740825" y="2113675"/>
                <a:ext cx="2875" cy="25700"/>
              </a:xfrm>
              <a:custGeom>
                <a:rect b="b" l="l" r="r" t="t"/>
                <a:pathLst>
                  <a:path extrusionOk="0" h="1028" w="115">
                    <a:moveTo>
                      <a:pt x="0" y="0"/>
                    </a:moveTo>
                    <a:lnTo>
                      <a:pt x="0" y="1027"/>
                    </a:lnTo>
                    <a:lnTo>
                      <a:pt x="114" y="1027"/>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
              <p:cNvSpPr/>
              <p:nvPr/>
            </p:nvSpPr>
            <p:spPr>
              <a:xfrm>
                <a:off x="8754525" y="211137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0"/>
              <p:cNvSpPr/>
              <p:nvPr/>
            </p:nvSpPr>
            <p:spPr>
              <a:xfrm>
                <a:off x="8764225"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0"/>
              <p:cNvSpPr/>
              <p:nvPr/>
            </p:nvSpPr>
            <p:spPr>
              <a:xfrm>
                <a:off x="8774500" y="2111375"/>
                <a:ext cx="2875" cy="30850"/>
              </a:xfrm>
              <a:custGeom>
                <a:rect b="b" l="l" r="r" t="t"/>
                <a:pathLst>
                  <a:path extrusionOk="0" h="1234" w="115">
                    <a:moveTo>
                      <a:pt x="0" y="1"/>
                    </a:moveTo>
                    <a:lnTo>
                      <a:pt x="0" y="1234"/>
                    </a:lnTo>
                    <a:lnTo>
                      <a:pt x="114" y="123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0"/>
              <p:cNvSpPr/>
              <p:nvPr/>
            </p:nvSpPr>
            <p:spPr>
              <a:xfrm>
                <a:off x="8784200"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
              <p:cNvSpPr/>
              <p:nvPr/>
            </p:nvSpPr>
            <p:spPr>
              <a:xfrm>
                <a:off x="8793900" y="2108525"/>
                <a:ext cx="3450" cy="35425"/>
              </a:xfrm>
              <a:custGeom>
                <a:rect b="b" l="l" r="r" t="t"/>
                <a:pathLst>
                  <a:path extrusionOk="0" h="1417" w="138">
                    <a:moveTo>
                      <a:pt x="0" y="1"/>
                    </a:moveTo>
                    <a:lnTo>
                      <a:pt x="0" y="1416"/>
                    </a:lnTo>
                    <a:lnTo>
                      <a:pt x="137" y="1416"/>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0"/>
              <p:cNvSpPr/>
              <p:nvPr/>
            </p:nvSpPr>
            <p:spPr>
              <a:xfrm>
                <a:off x="8804150"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0"/>
              <p:cNvSpPr/>
              <p:nvPr/>
            </p:nvSpPr>
            <p:spPr>
              <a:xfrm>
                <a:off x="8813850" y="210852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0"/>
              <p:cNvSpPr/>
              <p:nvPr/>
            </p:nvSpPr>
            <p:spPr>
              <a:xfrm>
                <a:off x="882412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
              <p:cNvSpPr/>
              <p:nvPr/>
            </p:nvSpPr>
            <p:spPr>
              <a:xfrm>
                <a:off x="8833825"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0"/>
              <p:cNvSpPr/>
              <p:nvPr/>
            </p:nvSpPr>
            <p:spPr>
              <a:xfrm>
                <a:off x="8844100" y="2113675"/>
                <a:ext cx="2875" cy="25700"/>
              </a:xfrm>
              <a:custGeom>
                <a:rect b="b" l="l" r="r" t="t"/>
                <a:pathLst>
                  <a:path extrusionOk="0" h="1028" w="115">
                    <a:moveTo>
                      <a:pt x="1" y="0"/>
                    </a:moveTo>
                    <a:lnTo>
                      <a:pt x="1" y="1027"/>
                    </a:lnTo>
                    <a:lnTo>
                      <a:pt x="115" y="1027"/>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
              <p:cNvSpPr/>
              <p:nvPr/>
            </p:nvSpPr>
            <p:spPr>
              <a:xfrm>
                <a:off x="8853800"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
              <p:cNvSpPr/>
              <p:nvPr/>
            </p:nvSpPr>
            <p:spPr>
              <a:xfrm>
                <a:off x="8863500"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0"/>
              <p:cNvSpPr/>
              <p:nvPr/>
            </p:nvSpPr>
            <p:spPr>
              <a:xfrm>
                <a:off x="8873775"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0"/>
              <p:cNvSpPr/>
              <p:nvPr/>
            </p:nvSpPr>
            <p:spPr>
              <a:xfrm>
                <a:off x="8883475"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0"/>
              <p:cNvSpPr/>
              <p:nvPr/>
            </p:nvSpPr>
            <p:spPr>
              <a:xfrm>
                <a:off x="8893750" y="2108525"/>
                <a:ext cx="2875" cy="35425"/>
              </a:xfrm>
              <a:custGeom>
                <a:rect b="b" l="l" r="r" t="t"/>
                <a:pathLst>
                  <a:path extrusionOk="0" h="1417" w="115">
                    <a:moveTo>
                      <a:pt x="1" y="1"/>
                    </a:moveTo>
                    <a:lnTo>
                      <a:pt x="1" y="1416"/>
                    </a:lnTo>
                    <a:lnTo>
                      <a:pt x="115" y="1416"/>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
              <p:cNvSpPr/>
              <p:nvPr/>
            </p:nvSpPr>
            <p:spPr>
              <a:xfrm>
                <a:off x="8903450"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0"/>
              <p:cNvSpPr/>
              <p:nvPr/>
            </p:nvSpPr>
            <p:spPr>
              <a:xfrm>
                <a:off x="8913150"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0"/>
              <p:cNvSpPr/>
              <p:nvPr/>
            </p:nvSpPr>
            <p:spPr>
              <a:xfrm>
                <a:off x="8923425" y="211595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0"/>
              <p:cNvSpPr/>
              <p:nvPr/>
            </p:nvSpPr>
            <p:spPr>
              <a:xfrm>
                <a:off x="8933125" y="2108525"/>
                <a:ext cx="4600" cy="34275"/>
              </a:xfrm>
              <a:custGeom>
                <a:rect b="b" l="l" r="r" t="t"/>
                <a:pathLst>
                  <a:path extrusionOk="0" h="1371" w="184">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
              <p:cNvSpPr/>
              <p:nvPr/>
            </p:nvSpPr>
            <p:spPr>
              <a:xfrm>
                <a:off x="8943400" y="211367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
              <p:cNvSpPr/>
              <p:nvPr/>
            </p:nvSpPr>
            <p:spPr>
              <a:xfrm>
                <a:off x="8605575" y="215875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0"/>
              <p:cNvSpPr/>
              <p:nvPr/>
            </p:nvSpPr>
            <p:spPr>
              <a:xfrm>
                <a:off x="8615275" y="21484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0"/>
              <p:cNvSpPr/>
              <p:nvPr/>
            </p:nvSpPr>
            <p:spPr>
              <a:xfrm>
                <a:off x="8625550" y="215875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0"/>
              <p:cNvSpPr/>
              <p:nvPr/>
            </p:nvSpPr>
            <p:spPr>
              <a:xfrm>
                <a:off x="8635250" y="21484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
              <p:cNvSpPr/>
              <p:nvPr/>
            </p:nvSpPr>
            <p:spPr>
              <a:xfrm>
                <a:off x="8645525" y="2155900"/>
                <a:ext cx="2875" cy="34825"/>
              </a:xfrm>
              <a:custGeom>
                <a:rect b="b" l="l" r="r" t="t"/>
                <a:pathLst>
                  <a:path extrusionOk="0" h="1393" w="115">
                    <a:moveTo>
                      <a:pt x="1" y="0"/>
                    </a:moveTo>
                    <a:lnTo>
                      <a:pt x="1" y="1393"/>
                    </a:lnTo>
                    <a:lnTo>
                      <a:pt x="115" y="139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0"/>
              <p:cNvSpPr/>
              <p:nvPr/>
            </p:nvSpPr>
            <p:spPr>
              <a:xfrm>
                <a:off x="8655225" y="21627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0"/>
              <p:cNvSpPr/>
              <p:nvPr/>
            </p:nvSpPr>
            <p:spPr>
              <a:xfrm>
                <a:off x="8664925" y="2155325"/>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
              <p:cNvSpPr/>
              <p:nvPr/>
            </p:nvSpPr>
            <p:spPr>
              <a:xfrm>
                <a:off x="8675200"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
              <p:cNvSpPr/>
              <p:nvPr/>
            </p:nvSpPr>
            <p:spPr>
              <a:xfrm>
                <a:off x="8684900" y="2155325"/>
                <a:ext cx="4600" cy="34825"/>
              </a:xfrm>
              <a:custGeom>
                <a:rect b="b" l="l" r="r" t="t"/>
                <a:pathLst>
                  <a:path extrusionOk="0" h="1393" w="184">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0"/>
              <p:cNvSpPr/>
              <p:nvPr/>
            </p:nvSpPr>
            <p:spPr>
              <a:xfrm>
                <a:off x="8695175" y="216102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0"/>
              <p:cNvSpPr/>
              <p:nvPr/>
            </p:nvSpPr>
            <p:spPr>
              <a:xfrm>
                <a:off x="8704875"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
              <p:cNvSpPr/>
              <p:nvPr/>
            </p:nvSpPr>
            <p:spPr>
              <a:xfrm>
                <a:off x="8715150" y="2148475"/>
                <a:ext cx="4000" cy="46825"/>
              </a:xfrm>
              <a:custGeom>
                <a:rect b="b" l="l" r="r" t="t"/>
                <a:pathLst>
                  <a:path extrusionOk="0" h="1873" w="160">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0"/>
              <p:cNvSpPr/>
              <p:nvPr/>
            </p:nvSpPr>
            <p:spPr>
              <a:xfrm>
                <a:off x="8724850"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
              <p:cNvSpPr/>
              <p:nvPr/>
            </p:nvSpPr>
            <p:spPr>
              <a:xfrm>
                <a:off x="8734550" y="21484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0"/>
              <p:cNvSpPr/>
              <p:nvPr/>
            </p:nvSpPr>
            <p:spPr>
              <a:xfrm>
                <a:off x="8744825" y="215590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0"/>
              <p:cNvSpPr/>
              <p:nvPr/>
            </p:nvSpPr>
            <p:spPr>
              <a:xfrm>
                <a:off x="8754525"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0"/>
              <p:cNvSpPr/>
              <p:nvPr/>
            </p:nvSpPr>
            <p:spPr>
              <a:xfrm>
                <a:off x="8764800" y="2155325"/>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
              <p:cNvSpPr/>
              <p:nvPr/>
            </p:nvSpPr>
            <p:spPr>
              <a:xfrm>
                <a:off x="8774500" y="2162750"/>
                <a:ext cx="3425" cy="22850"/>
              </a:xfrm>
              <a:custGeom>
                <a:rect b="b" l="l" r="r" t="t"/>
                <a:pathLst>
                  <a:path extrusionOk="0" h="914" w="137">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
              <p:cNvSpPr/>
              <p:nvPr/>
            </p:nvSpPr>
            <p:spPr>
              <a:xfrm>
                <a:off x="8784200" y="2155325"/>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0"/>
              <p:cNvSpPr/>
              <p:nvPr/>
            </p:nvSpPr>
            <p:spPr>
              <a:xfrm>
                <a:off x="8794450" y="216102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
              <p:cNvSpPr/>
              <p:nvPr/>
            </p:nvSpPr>
            <p:spPr>
              <a:xfrm>
                <a:off x="8888050" y="2155325"/>
                <a:ext cx="4025" cy="34825"/>
              </a:xfrm>
              <a:custGeom>
                <a:rect b="b" l="l" r="r" t="t"/>
                <a:pathLst>
                  <a:path extrusionOk="0" h="1393" w="161">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0"/>
              <p:cNvSpPr/>
              <p:nvPr/>
            </p:nvSpPr>
            <p:spPr>
              <a:xfrm>
                <a:off x="8897750" y="216102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0"/>
              <p:cNvSpPr/>
              <p:nvPr/>
            </p:nvSpPr>
            <p:spPr>
              <a:xfrm>
                <a:off x="8907450"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
              <p:cNvSpPr/>
              <p:nvPr/>
            </p:nvSpPr>
            <p:spPr>
              <a:xfrm>
                <a:off x="8917725" y="21484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
              <p:cNvSpPr/>
              <p:nvPr/>
            </p:nvSpPr>
            <p:spPr>
              <a:xfrm>
                <a:off x="8927425"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0"/>
              <p:cNvSpPr/>
              <p:nvPr/>
            </p:nvSpPr>
            <p:spPr>
              <a:xfrm>
                <a:off x="8937700" y="2148475"/>
                <a:ext cx="4000" cy="46825"/>
              </a:xfrm>
              <a:custGeom>
                <a:rect b="b" l="l" r="r" t="t"/>
                <a:pathLst>
                  <a:path extrusionOk="0" h="1873" w="160">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
              <p:cNvSpPr/>
              <p:nvPr/>
            </p:nvSpPr>
            <p:spPr>
              <a:xfrm>
                <a:off x="8947400" y="215590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
              <p:cNvSpPr/>
              <p:nvPr/>
            </p:nvSpPr>
            <p:spPr>
              <a:xfrm>
                <a:off x="8957100"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0"/>
              <p:cNvSpPr/>
              <p:nvPr/>
            </p:nvSpPr>
            <p:spPr>
              <a:xfrm>
                <a:off x="8967375" y="2155325"/>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0"/>
              <p:cNvSpPr/>
              <p:nvPr/>
            </p:nvSpPr>
            <p:spPr>
              <a:xfrm>
                <a:off x="8977075" y="2162750"/>
                <a:ext cx="3425" cy="22850"/>
              </a:xfrm>
              <a:custGeom>
                <a:rect b="b" l="l" r="r" t="t"/>
                <a:pathLst>
                  <a:path extrusionOk="0" h="914" w="137">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
              <p:cNvSpPr/>
              <p:nvPr/>
            </p:nvSpPr>
            <p:spPr>
              <a:xfrm>
                <a:off x="8987325" y="2155325"/>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0"/>
              <p:cNvSpPr/>
              <p:nvPr/>
            </p:nvSpPr>
            <p:spPr>
              <a:xfrm>
                <a:off x="8997025" y="216102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0"/>
              <p:cNvSpPr/>
              <p:nvPr/>
            </p:nvSpPr>
            <p:spPr>
              <a:xfrm>
                <a:off x="8432675" y="2208400"/>
                <a:ext cx="2875" cy="30275"/>
              </a:xfrm>
              <a:custGeom>
                <a:rect b="b" l="l" r="r" t="t"/>
                <a:pathLst>
                  <a:path extrusionOk="0" h="1211" w="115">
                    <a:moveTo>
                      <a:pt x="1" y="0"/>
                    </a:moveTo>
                    <a:lnTo>
                      <a:pt x="1"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0"/>
              <p:cNvSpPr/>
              <p:nvPr/>
            </p:nvSpPr>
            <p:spPr>
              <a:xfrm>
                <a:off x="8442375"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0"/>
              <p:cNvSpPr/>
              <p:nvPr/>
            </p:nvSpPr>
            <p:spPr>
              <a:xfrm>
                <a:off x="8452075"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0"/>
              <p:cNvSpPr/>
              <p:nvPr/>
            </p:nvSpPr>
            <p:spPr>
              <a:xfrm>
                <a:off x="8462350"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0"/>
              <p:cNvSpPr/>
              <p:nvPr/>
            </p:nvSpPr>
            <p:spPr>
              <a:xfrm>
                <a:off x="8472050" y="2205550"/>
                <a:ext cx="3450" cy="34825"/>
              </a:xfrm>
              <a:custGeom>
                <a:rect b="b" l="l" r="r" t="t"/>
                <a:pathLst>
                  <a:path extrusionOk="0" h="1393" w="138">
                    <a:moveTo>
                      <a:pt x="1" y="0"/>
                    </a:moveTo>
                    <a:lnTo>
                      <a:pt x="1" y="1392"/>
                    </a:lnTo>
                    <a:lnTo>
                      <a:pt x="138" y="1392"/>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
              <p:cNvSpPr/>
              <p:nvPr/>
            </p:nvSpPr>
            <p:spPr>
              <a:xfrm>
                <a:off x="848232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0"/>
              <p:cNvSpPr/>
              <p:nvPr/>
            </p:nvSpPr>
            <p:spPr>
              <a:xfrm>
                <a:off x="8492025" y="22049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0"/>
              <p:cNvSpPr/>
              <p:nvPr/>
            </p:nvSpPr>
            <p:spPr>
              <a:xfrm>
                <a:off x="8502300" y="2212400"/>
                <a:ext cx="2875" cy="22850"/>
              </a:xfrm>
              <a:custGeom>
                <a:rect b="b" l="l" r="r" t="t"/>
                <a:pathLst>
                  <a:path extrusionOk="0" h="914" w="115">
                    <a:moveTo>
                      <a:pt x="0" y="0"/>
                    </a:moveTo>
                    <a:lnTo>
                      <a:pt x="0"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0"/>
              <p:cNvSpPr/>
              <p:nvPr/>
            </p:nvSpPr>
            <p:spPr>
              <a:xfrm>
                <a:off x="8512000"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0"/>
              <p:cNvSpPr/>
              <p:nvPr/>
            </p:nvSpPr>
            <p:spPr>
              <a:xfrm>
                <a:off x="8521700" y="221067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0"/>
              <p:cNvSpPr/>
              <p:nvPr/>
            </p:nvSpPr>
            <p:spPr>
              <a:xfrm>
                <a:off x="8531975"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0"/>
              <p:cNvSpPr/>
              <p:nvPr/>
            </p:nvSpPr>
            <p:spPr>
              <a:xfrm>
                <a:off x="8541675"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0"/>
              <p:cNvSpPr/>
              <p:nvPr/>
            </p:nvSpPr>
            <p:spPr>
              <a:xfrm>
                <a:off x="8551950"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0"/>
              <p:cNvSpPr/>
              <p:nvPr/>
            </p:nvSpPr>
            <p:spPr>
              <a:xfrm>
                <a:off x="8561650"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0"/>
              <p:cNvSpPr/>
              <p:nvPr/>
            </p:nvSpPr>
            <p:spPr>
              <a:xfrm>
                <a:off x="8571925" y="2205550"/>
                <a:ext cx="2875" cy="34825"/>
              </a:xfrm>
              <a:custGeom>
                <a:rect b="b" l="l" r="r" t="t"/>
                <a:pathLst>
                  <a:path extrusionOk="0" h="1393" w="115">
                    <a:moveTo>
                      <a:pt x="0" y="0"/>
                    </a:moveTo>
                    <a:lnTo>
                      <a:pt x="0" y="1392"/>
                    </a:lnTo>
                    <a:lnTo>
                      <a:pt x="114" y="1392"/>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0"/>
              <p:cNvSpPr/>
              <p:nvPr/>
            </p:nvSpPr>
            <p:spPr>
              <a:xfrm>
                <a:off x="858162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0"/>
              <p:cNvSpPr/>
              <p:nvPr/>
            </p:nvSpPr>
            <p:spPr>
              <a:xfrm>
                <a:off x="8591325"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
              <p:cNvSpPr/>
              <p:nvPr/>
            </p:nvSpPr>
            <p:spPr>
              <a:xfrm>
                <a:off x="8601575" y="22124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0"/>
              <p:cNvSpPr/>
              <p:nvPr/>
            </p:nvSpPr>
            <p:spPr>
              <a:xfrm>
                <a:off x="8611300"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0"/>
              <p:cNvSpPr/>
              <p:nvPr/>
            </p:nvSpPr>
            <p:spPr>
              <a:xfrm>
                <a:off x="8621550" y="2210675"/>
                <a:ext cx="2875" cy="25700"/>
              </a:xfrm>
              <a:custGeom>
                <a:rect b="b" l="l" r="r" t="t"/>
                <a:pathLst>
                  <a:path extrusionOk="0" h="1028" w="115">
                    <a:moveTo>
                      <a:pt x="1" y="1"/>
                    </a:moveTo>
                    <a:lnTo>
                      <a:pt x="1" y="1028"/>
                    </a:lnTo>
                    <a:lnTo>
                      <a:pt x="115" y="102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
              <p:cNvSpPr/>
              <p:nvPr/>
            </p:nvSpPr>
            <p:spPr>
              <a:xfrm>
                <a:off x="8635250"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0"/>
              <p:cNvSpPr/>
              <p:nvPr/>
            </p:nvSpPr>
            <p:spPr>
              <a:xfrm>
                <a:off x="8644950"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0"/>
              <p:cNvSpPr/>
              <p:nvPr/>
            </p:nvSpPr>
            <p:spPr>
              <a:xfrm>
                <a:off x="8655225"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0"/>
              <p:cNvSpPr/>
              <p:nvPr/>
            </p:nvSpPr>
            <p:spPr>
              <a:xfrm>
                <a:off x="8664925"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0"/>
              <p:cNvSpPr/>
              <p:nvPr/>
            </p:nvSpPr>
            <p:spPr>
              <a:xfrm>
                <a:off x="8675200" y="2205550"/>
                <a:ext cx="2875" cy="34825"/>
              </a:xfrm>
              <a:custGeom>
                <a:rect b="b" l="l" r="r" t="t"/>
                <a:pathLst>
                  <a:path extrusionOk="0" h="1393" w="115">
                    <a:moveTo>
                      <a:pt x="0" y="0"/>
                    </a:moveTo>
                    <a:lnTo>
                      <a:pt x="0" y="1392"/>
                    </a:lnTo>
                    <a:lnTo>
                      <a:pt x="115" y="1392"/>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0"/>
              <p:cNvSpPr/>
              <p:nvPr/>
            </p:nvSpPr>
            <p:spPr>
              <a:xfrm>
                <a:off x="8684900"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0"/>
              <p:cNvSpPr/>
              <p:nvPr/>
            </p:nvSpPr>
            <p:spPr>
              <a:xfrm>
                <a:off x="8694600" y="22049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
              <p:cNvSpPr/>
              <p:nvPr/>
            </p:nvSpPr>
            <p:spPr>
              <a:xfrm>
                <a:off x="870487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
              <p:cNvSpPr/>
              <p:nvPr/>
            </p:nvSpPr>
            <p:spPr>
              <a:xfrm>
                <a:off x="8714575"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
              <p:cNvSpPr/>
              <p:nvPr/>
            </p:nvSpPr>
            <p:spPr>
              <a:xfrm>
                <a:off x="8724850" y="2210675"/>
                <a:ext cx="2875" cy="25700"/>
              </a:xfrm>
              <a:custGeom>
                <a:rect b="b" l="l" r="r" t="t"/>
                <a:pathLst>
                  <a:path extrusionOk="0" h="1028" w="115">
                    <a:moveTo>
                      <a:pt x="0" y="1"/>
                    </a:moveTo>
                    <a:lnTo>
                      <a:pt x="0" y="1028"/>
                    </a:lnTo>
                    <a:lnTo>
                      <a:pt x="114" y="1028"/>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0"/>
              <p:cNvSpPr/>
              <p:nvPr/>
            </p:nvSpPr>
            <p:spPr>
              <a:xfrm>
                <a:off x="8734550"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0"/>
              <p:cNvSpPr/>
              <p:nvPr/>
            </p:nvSpPr>
            <p:spPr>
              <a:xfrm>
                <a:off x="8744250"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
              <p:cNvSpPr/>
              <p:nvPr/>
            </p:nvSpPr>
            <p:spPr>
              <a:xfrm>
                <a:off x="8754525"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0"/>
              <p:cNvSpPr/>
              <p:nvPr/>
            </p:nvSpPr>
            <p:spPr>
              <a:xfrm>
                <a:off x="8764225"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0"/>
              <p:cNvSpPr/>
              <p:nvPr/>
            </p:nvSpPr>
            <p:spPr>
              <a:xfrm>
                <a:off x="8774500" y="2205550"/>
                <a:ext cx="3425" cy="34825"/>
              </a:xfrm>
              <a:custGeom>
                <a:rect b="b" l="l" r="r" t="t"/>
                <a:pathLst>
                  <a:path extrusionOk="0" h="1393" w="137">
                    <a:moveTo>
                      <a:pt x="0" y="0"/>
                    </a:moveTo>
                    <a:lnTo>
                      <a:pt x="0"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
              <p:cNvSpPr/>
              <p:nvPr/>
            </p:nvSpPr>
            <p:spPr>
              <a:xfrm>
                <a:off x="8784200"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
              <p:cNvSpPr/>
              <p:nvPr/>
            </p:nvSpPr>
            <p:spPr>
              <a:xfrm>
                <a:off x="8794450" y="2204975"/>
                <a:ext cx="4025" cy="34825"/>
              </a:xfrm>
              <a:custGeom>
                <a:rect b="b" l="l" r="r" t="t"/>
                <a:pathLst>
                  <a:path extrusionOk="0" h="1393" w="161">
                    <a:moveTo>
                      <a:pt x="1" y="0"/>
                    </a:moveTo>
                    <a:lnTo>
                      <a:pt x="1" y="1393"/>
                    </a:lnTo>
                    <a:lnTo>
                      <a:pt x="161" y="1393"/>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
              <p:cNvSpPr/>
              <p:nvPr/>
            </p:nvSpPr>
            <p:spPr>
              <a:xfrm>
                <a:off x="8804150" y="22124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
              <p:cNvSpPr/>
              <p:nvPr/>
            </p:nvSpPr>
            <p:spPr>
              <a:xfrm>
                <a:off x="8813850" y="2204975"/>
                <a:ext cx="4600" cy="34825"/>
              </a:xfrm>
              <a:custGeom>
                <a:rect b="b" l="l" r="r" t="t"/>
                <a:pathLst>
                  <a:path extrusionOk="0" h="1393" w="184">
                    <a:moveTo>
                      <a:pt x="1" y="0"/>
                    </a:moveTo>
                    <a:lnTo>
                      <a:pt x="1" y="1393"/>
                    </a:lnTo>
                    <a:lnTo>
                      <a:pt x="184" y="1393"/>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
              <p:cNvSpPr/>
              <p:nvPr/>
            </p:nvSpPr>
            <p:spPr>
              <a:xfrm>
                <a:off x="8824125" y="221067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
              <p:cNvSpPr/>
              <p:nvPr/>
            </p:nvSpPr>
            <p:spPr>
              <a:xfrm>
                <a:off x="8828125" y="2251200"/>
                <a:ext cx="2875" cy="30825"/>
              </a:xfrm>
              <a:custGeom>
                <a:rect b="b" l="l" r="r" t="t"/>
                <a:pathLst>
                  <a:path extrusionOk="0" h="1233" w="115">
                    <a:moveTo>
                      <a:pt x="1" y="0"/>
                    </a:moveTo>
                    <a:lnTo>
                      <a:pt x="1" y="1233"/>
                    </a:lnTo>
                    <a:lnTo>
                      <a:pt x="115" y="123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
              <p:cNvSpPr/>
              <p:nvPr/>
            </p:nvSpPr>
            <p:spPr>
              <a:xfrm>
                <a:off x="8816725" y="2245475"/>
                <a:ext cx="4575" cy="46250"/>
              </a:xfrm>
              <a:custGeom>
                <a:rect b="b" l="l" r="r" t="t"/>
                <a:pathLst>
                  <a:path extrusionOk="0" h="1850" w="183">
                    <a:moveTo>
                      <a:pt x="0" y="1"/>
                    </a:moveTo>
                    <a:lnTo>
                      <a:pt x="0"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
              <p:cNvSpPr/>
              <p:nvPr/>
            </p:nvSpPr>
            <p:spPr>
              <a:xfrm>
                <a:off x="8808150" y="2251200"/>
                <a:ext cx="3450" cy="30825"/>
              </a:xfrm>
              <a:custGeom>
                <a:rect b="b" l="l" r="r" t="t"/>
                <a:pathLst>
                  <a:path extrusionOk="0" h="1233" w="138">
                    <a:moveTo>
                      <a:pt x="1" y="0"/>
                    </a:moveTo>
                    <a:lnTo>
                      <a:pt x="1" y="1233"/>
                    </a:lnTo>
                    <a:lnTo>
                      <a:pt x="138" y="123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
              <p:cNvSpPr/>
              <p:nvPr/>
            </p:nvSpPr>
            <p:spPr>
              <a:xfrm>
                <a:off x="8796750" y="2245475"/>
                <a:ext cx="4575" cy="46250"/>
              </a:xfrm>
              <a:custGeom>
                <a:rect b="b" l="l" r="r" t="t"/>
                <a:pathLst>
                  <a:path extrusionOk="0" h="1850" w="183">
                    <a:moveTo>
                      <a:pt x="0" y="1"/>
                    </a:moveTo>
                    <a:lnTo>
                      <a:pt x="0"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
              <p:cNvSpPr/>
              <p:nvPr/>
            </p:nvSpPr>
            <p:spPr>
              <a:xfrm>
                <a:off x="8788175" y="2250050"/>
                <a:ext cx="3450" cy="34825"/>
              </a:xfrm>
              <a:custGeom>
                <a:rect b="b" l="l" r="r" t="t"/>
                <a:pathLst>
                  <a:path extrusionOk="0" h="1393"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
              <p:cNvSpPr/>
              <p:nvPr/>
            </p:nvSpPr>
            <p:spPr>
              <a:xfrm>
                <a:off x="8777925" y="2255175"/>
                <a:ext cx="3425" cy="22850"/>
              </a:xfrm>
              <a:custGeom>
                <a:rect b="b" l="l" r="r" t="t"/>
                <a:pathLst>
                  <a:path extrusionOk="0" h="914" w="137">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
              <p:cNvSpPr/>
              <p:nvPr/>
            </p:nvSpPr>
            <p:spPr>
              <a:xfrm>
                <a:off x="8767075" y="2250625"/>
                <a:ext cx="4575" cy="34250"/>
              </a:xfrm>
              <a:custGeom>
                <a:rect b="b" l="l" r="r" t="t"/>
                <a:pathLst>
                  <a:path extrusionOk="0" h="1370" w="183">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
              <p:cNvSpPr/>
              <p:nvPr/>
            </p:nvSpPr>
            <p:spPr>
              <a:xfrm>
                <a:off x="8758500" y="2255175"/>
                <a:ext cx="2900" cy="22850"/>
              </a:xfrm>
              <a:custGeom>
                <a:rect b="b" l="l" r="r" t="t"/>
                <a:pathLst>
                  <a:path extrusionOk="0" h="914" w="116">
                    <a:moveTo>
                      <a:pt x="1" y="1"/>
                    </a:moveTo>
                    <a:lnTo>
                      <a:pt x="1" y="914"/>
                    </a:lnTo>
                    <a:lnTo>
                      <a:pt x="115" y="91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
              <p:cNvSpPr/>
              <p:nvPr/>
            </p:nvSpPr>
            <p:spPr>
              <a:xfrm>
                <a:off x="8747100" y="2250625"/>
                <a:ext cx="4600" cy="34250"/>
              </a:xfrm>
              <a:custGeom>
                <a:rect b="b" l="l" r="r" t="t"/>
                <a:pathLst>
                  <a:path extrusionOk="0" h="1370" w="184">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
              <p:cNvSpPr/>
              <p:nvPr/>
            </p:nvSpPr>
            <p:spPr>
              <a:xfrm>
                <a:off x="8738550" y="2254050"/>
                <a:ext cx="3425" cy="25700"/>
              </a:xfrm>
              <a:custGeom>
                <a:rect b="b" l="l" r="r" t="t"/>
                <a:pathLst>
                  <a:path extrusionOk="0" h="1028" w="137">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
              <p:cNvSpPr/>
              <p:nvPr/>
            </p:nvSpPr>
            <p:spPr>
              <a:xfrm>
                <a:off x="8728275"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
              <p:cNvSpPr/>
              <p:nvPr/>
            </p:nvSpPr>
            <p:spPr>
              <a:xfrm>
                <a:off x="8717425"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
              <p:cNvSpPr/>
              <p:nvPr/>
            </p:nvSpPr>
            <p:spPr>
              <a:xfrm>
                <a:off x="8708875" y="2251200"/>
                <a:ext cx="2875" cy="30825"/>
              </a:xfrm>
              <a:custGeom>
                <a:rect b="b" l="l" r="r" t="t"/>
                <a:pathLst>
                  <a:path extrusionOk="0" h="1233" w="115">
                    <a:moveTo>
                      <a:pt x="0" y="0"/>
                    </a:moveTo>
                    <a:lnTo>
                      <a:pt x="0" y="1233"/>
                    </a:lnTo>
                    <a:lnTo>
                      <a:pt x="114" y="123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
              <p:cNvSpPr/>
              <p:nvPr/>
            </p:nvSpPr>
            <p:spPr>
              <a:xfrm>
                <a:off x="8697450"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
              <p:cNvSpPr/>
              <p:nvPr/>
            </p:nvSpPr>
            <p:spPr>
              <a:xfrm>
                <a:off x="8688900" y="2250050"/>
                <a:ext cx="3450" cy="34825"/>
              </a:xfrm>
              <a:custGeom>
                <a:rect b="b" l="l" r="r" t="t"/>
                <a:pathLst>
                  <a:path extrusionOk="0" h="1393"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
              <p:cNvSpPr/>
              <p:nvPr/>
            </p:nvSpPr>
            <p:spPr>
              <a:xfrm>
                <a:off x="8678625" y="22551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
              <p:cNvSpPr/>
              <p:nvPr/>
            </p:nvSpPr>
            <p:spPr>
              <a:xfrm>
                <a:off x="8667775"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
              <p:cNvSpPr/>
              <p:nvPr/>
            </p:nvSpPr>
            <p:spPr>
              <a:xfrm>
                <a:off x="8658650" y="2255175"/>
                <a:ext cx="3450" cy="22850"/>
              </a:xfrm>
              <a:custGeom>
                <a:rect b="b" l="l" r="r" t="t"/>
                <a:pathLst>
                  <a:path extrusionOk="0" h="914" w="138">
                    <a:moveTo>
                      <a:pt x="1" y="1"/>
                    </a:moveTo>
                    <a:lnTo>
                      <a:pt x="1"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
              <p:cNvSpPr/>
              <p:nvPr/>
            </p:nvSpPr>
            <p:spPr>
              <a:xfrm>
                <a:off x="8647800"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
              <p:cNvSpPr/>
              <p:nvPr/>
            </p:nvSpPr>
            <p:spPr>
              <a:xfrm>
                <a:off x="8639250" y="2254050"/>
                <a:ext cx="2875" cy="25700"/>
              </a:xfrm>
              <a:custGeom>
                <a:rect b="b" l="l" r="r" t="t"/>
                <a:pathLst>
                  <a:path extrusionOk="0" h="1028" w="115">
                    <a:moveTo>
                      <a:pt x="0" y="0"/>
                    </a:moveTo>
                    <a:lnTo>
                      <a:pt x="0" y="1027"/>
                    </a:lnTo>
                    <a:lnTo>
                      <a:pt x="115" y="1027"/>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
              <p:cNvSpPr/>
              <p:nvPr/>
            </p:nvSpPr>
            <p:spPr>
              <a:xfrm>
                <a:off x="8544525" y="2250625"/>
                <a:ext cx="4600" cy="34250"/>
              </a:xfrm>
              <a:custGeom>
                <a:rect b="b" l="l" r="r" t="t"/>
                <a:pathLst>
                  <a:path extrusionOk="0" h="1370" w="184">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0"/>
              <p:cNvSpPr/>
              <p:nvPr/>
            </p:nvSpPr>
            <p:spPr>
              <a:xfrm>
                <a:off x="8535975" y="2254050"/>
                <a:ext cx="2875" cy="25700"/>
              </a:xfrm>
              <a:custGeom>
                <a:rect b="b" l="l" r="r" t="t"/>
                <a:pathLst>
                  <a:path extrusionOk="0" h="1028" w="115">
                    <a:moveTo>
                      <a:pt x="0" y="0"/>
                    </a:moveTo>
                    <a:lnTo>
                      <a:pt x="0" y="1027"/>
                    </a:lnTo>
                    <a:lnTo>
                      <a:pt x="114" y="1027"/>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
              <p:cNvSpPr/>
              <p:nvPr/>
            </p:nvSpPr>
            <p:spPr>
              <a:xfrm>
                <a:off x="8525700"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
              <p:cNvSpPr/>
              <p:nvPr/>
            </p:nvSpPr>
            <p:spPr>
              <a:xfrm>
                <a:off x="8514850"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0"/>
              <p:cNvSpPr/>
              <p:nvPr/>
            </p:nvSpPr>
            <p:spPr>
              <a:xfrm>
                <a:off x="8505725"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
              <p:cNvSpPr/>
              <p:nvPr/>
            </p:nvSpPr>
            <p:spPr>
              <a:xfrm>
                <a:off x="8494875"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
              <p:cNvSpPr/>
              <p:nvPr/>
            </p:nvSpPr>
            <p:spPr>
              <a:xfrm>
                <a:off x="8485750" y="2250050"/>
                <a:ext cx="3450" cy="34825"/>
              </a:xfrm>
              <a:custGeom>
                <a:rect b="b" l="l" r="r" t="t"/>
                <a:pathLst>
                  <a:path extrusionOk="0" h="1393"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
              <p:cNvSpPr/>
              <p:nvPr/>
            </p:nvSpPr>
            <p:spPr>
              <a:xfrm>
                <a:off x="8476050" y="22551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
              <p:cNvSpPr/>
              <p:nvPr/>
            </p:nvSpPr>
            <p:spPr>
              <a:xfrm>
                <a:off x="8465200"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
              <p:cNvSpPr/>
              <p:nvPr/>
            </p:nvSpPr>
            <p:spPr>
              <a:xfrm>
                <a:off x="8456075" y="2255175"/>
                <a:ext cx="3450" cy="22850"/>
              </a:xfrm>
              <a:custGeom>
                <a:rect b="b" l="l" r="r" t="t"/>
                <a:pathLst>
                  <a:path extrusionOk="0" h="914" w="138">
                    <a:moveTo>
                      <a:pt x="1" y="1"/>
                    </a:moveTo>
                    <a:lnTo>
                      <a:pt x="1"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
              <p:cNvSpPr/>
              <p:nvPr/>
            </p:nvSpPr>
            <p:spPr>
              <a:xfrm>
                <a:off x="8445225"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
              <p:cNvSpPr/>
              <p:nvPr/>
            </p:nvSpPr>
            <p:spPr>
              <a:xfrm>
                <a:off x="8436100" y="2254050"/>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10"/>
            <p:cNvGrpSpPr/>
            <p:nvPr/>
          </p:nvGrpSpPr>
          <p:grpSpPr>
            <a:xfrm rot="-5400000">
              <a:off x="2460375" y="-1128850"/>
              <a:ext cx="12000" cy="3325675"/>
              <a:chOff x="295175" y="1844325"/>
              <a:chExt cx="12000" cy="3325675"/>
            </a:xfrm>
          </p:grpSpPr>
          <p:sp>
            <p:nvSpPr>
              <p:cNvPr id="1209" name="Google Shape;1209;p10"/>
              <p:cNvSpPr/>
              <p:nvPr/>
            </p:nvSpPr>
            <p:spPr>
              <a:xfrm>
                <a:off x="295175" y="3782200"/>
                <a:ext cx="12000" cy="1387800"/>
              </a:xfrm>
              <a:custGeom>
                <a:rect b="b" l="l" r="r" t="t"/>
                <a:pathLst>
                  <a:path extrusionOk="0" h="55512" w="480">
                    <a:moveTo>
                      <a:pt x="1" y="0"/>
                    </a:moveTo>
                    <a:lnTo>
                      <a:pt x="1" y="55511"/>
                    </a:lnTo>
                    <a:lnTo>
                      <a:pt x="480" y="55511"/>
                    </a:lnTo>
                    <a:lnTo>
                      <a:pt x="4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
              <p:cNvSpPr/>
              <p:nvPr/>
            </p:nvSpPr>
            <p:spPr>
              <a:xfrm>
                <a:off x="295175" y="3067200"/>
                <a:ext cx="12000" cy="457675"/>
              </a:xfrm>
              <a:custGeom>
                <a:rect b="b" l="l" r="r" t="t"/>
                <a:pathLst>
                  <a:path extrusionOk="0" h="18307" w="480">
                    <a:moveTo>
                      <a:pt x="1" y="0"/>
                    </a:moveTo>
                    <a:lnTo>
                      <a:pt x="1" y="18306"/>
                    </a:lnTo>
                    <a:lnTo>
                      <a:pt x="480" y="18306"/>
                    </a:lnTo>
                    <a:lnTo>
                      <a:pt x="4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
              <p:cNvSpPr/>
              <p:nvPr/>
            </p:nvSpPr>
            <p:spPr>
              <a:xfrm>
                <a:off x="295175" y="1844325"/>
                <a:ext cx="12000" cy="136400"/>
              </a:xfrm>
              <a:custGeom>
                <a:rect b="b" l="l" r="r" t="t"/>
                <a:pathLst>
                  <a:path extrusionOk="0" h="5456" w="480">
                    <a:moveTo>
                      <a:pt x="1" y="1"/>
                    </a:moveTo>
                    <a:lnTo>
                      <a:pt x="1" y="5456"/>
                    </a:lnTo>
                    <a:lnTo>
                      <a:pt x="480" y="5456"/>
                    </a:lnTo>
                    <a:lnTo>
                      <a:pt x="4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10"/>
            <p:cNvGrpSpPr/>
            <p:nvPr/>
          </p:nvGrpSpPr>
          <p:grpSpPr>
            <a:xfrm>
              <a:off x="130100" y="181009"/>
              <a:ext cx="8839635" cy="4438476"/>
              <a:chOff x="3723896" y="3186300"/>
              <a:chExt cx="3393204" cy="1703764"/>
            </a:xfrm>
          </p:grpSpPr>
          <p:sp>
            <p:nvSpPr>
              <p:cNvPr id="1213" name="Google Shape;1213;p10"/>
              <p:cNvSpPr/>
              <p:nvPr/>
            </p:nvSpPr>
            <p:spPr>
              <a:xfrm>
                <a:off x="3836959" y="4864914"/>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
              <p:cNvSpPr/>
              <p:nvPr/>
            </p:nvSpPr>
            <p:spPr>
              <a:xfrm>
                <a:off x="5199766" y="3497104"/>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
              <p:cNvSpPr/>
              <p:nvPr/>
            </p:nvSpPr>
            <p:spPr>
              <a:xfrm>
                <a:off x="3799894" y="3439577"/>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
              <p:cNvSpPr/>
              <p:nvPr/>
            </p:nvSpPr>
            <p:spPr>
              <a:xfrm>
                <a:off x="6411571" y="3186300"/>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9" name="Google Shape;1219;p10"/>
          <p:cNvSpPr txBox="1"/>
          <p:nvPr>
            <p:ph type="title"/>
          </p:nvPr>
        </p:nvSpPr>
        <p:spPr>
          <a:xfrm>
            <a:off x="720000" y="911100"/>
            <a:ext cx="3278700" cy="3321300"/>
          </a:xfrm>
          <a:prstGeom prst="rect">
            <a:avLst/>
          </a:prstGeom>
        </p:spPr>
        <p:txBody>
          <a:bodyPr anchorCtr="0" anchor="ctr" bIns="0" lIns="0" spcFirstLastPara="1" rIns="0" wrap="square" tIns="0">
            <a:noAutofit/>
          </a:bodyPr>
          <a:lstStyle>
            <a:lvl1pPr lvl="0" rtl="0" algn="l">
              <a:spcBef>
                <a:spcPts val="0"/>
              </a:spcBef>
              <a:spcAft>
                <a:spcPts val="0"/>
              </a:spcAft>
              <a:buSzPts val="4800"/>
              <a:buNone/>
              <a:defRPr sz="4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18525"/>
            <a:ext cx="7704000" cy="5727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accent2"/>
              </a:buClr>
              <a:buSzPts val="3600"/>
              <a:buFont typeface="Rubik Light"/>
              <a:buNone/>
              <a:defRPr sz="3600">
                <a:solidFill>
                  <a:schemeClr val="accent2"/>
                </a:solidFill>
                <a:latin typeface="Rubik Light"/>
                <a:ea typeface="Rubik Light"/>
                <a:cs typeface="Rubik Light"/>
                <a:sym typeface="Rubik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a:lnSpc>
                <a:spcPct val="115000"/>
              </a:lnSpc>
              <a:spcBef>
                <a:spcPts val="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1pPr>
            <a:lvl2pPr indent="-330200" lvl="1" marL="9144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2pPr>
            <a:lvl3pPr indent="-330200" lvl="2" marL="13716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3pPr>
            <a:lvl4pPr indent="-330200" lvl="3" marL="18288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4pPr>
            <a:lvl5pPr indent="-330200" lvl="4" marL="22860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5pPr>
            <a:lvl6pPr indent="-330200" lvl="5" marL="2743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6pPr>
            <a:lvl7pPr indent="-330200" lvl="6" marL="32004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7pPr>
            <a:lvl8pPr indent="-330200" lvl="7" marL="36576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8pPr>
            <a:lvl9pPr indent="-330200" lvl="8" marL="4114800">
              <a:lnSpc>
                <a:spcPct val="115000"/>
              </a:lnSpc>
              <a:spcBef>
                <a:spcPts val="1600"/>
              </a:spcBef>
              <a:spcAft>
                <a:spcPts val="160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www.kaggle.com/gpreda/all-covid19-vaccines-twee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2.jpg"/><Relationship Id="rId5"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5" name="Shape 3105"/>
        <p:cNvGrpSpPr/>
        <p:nvPr/>
      </p:nvGrpSpPr>
      <p:grpSpPr>
        <a:xfrm>
          <a:off x="0" y="0"/>
          <a:ext cx="0" cy="0"/>
          <a:chOff x="0" y="0"/>
          <a:chExt cx="0" cy="0"/>
        </a:xfrm>
      </p:grpSpPr>
      <p:grpSp>
        <p:nvGrpSpPr>
          <p:cNvPr id="3106" name="Google Shape;3106;p28"/>
          <p:cNvGrpSpPr/>
          <p:nvPr/>
        </p:nvGrpSpPr>
        <p:grpSpPr>
          <a:xfrm>
            <a:off x="6349550" y="2549029"/>
            <a:ext cx="2089700" cy="1785525"/>
            <a:chOff x="6151700" y="540000"/>
            <a:chExt cx="2089700" cy="1785525"/>
          </a:xfrm>
        </p:grpSpPr>
        <p:grpSp>
          <p:nvGrpSpPr>
            <p:cNvPr id="3107" name="Google Shape;3107;p28"/>
            <p:cNvGrpSpPr/>
            <p:nvPr/>
          </p:nvGrpSpPr>
          <p:grpSpPr>
            <a:xfrm>
              <a:off x="6496375" y="540000"/>
              <a:ext cx="1745025" cy="1785525"/>
              <a:chOff x="5299625" y="820625"/>
              <a:chExt cx="1745025" cy="1785525"/>
            </a:xfrm>
          </p:grpSpPr>
          <p:sp>
            <p:nvSpPr>
              <p:cNvPr id="3108" name="Google Shape;3108;p28"/>
              <p:cNvSpPr/>
              <p:nvPr/>
            </p:nvSpPr>
            <p:spPr>
              <a:xfrm>
                <a:off x="5299625" y="820625"/>
                <a:ext cx="1745025" cy="1785525"/>
              </a:xfrm>
              <a:custGeom>
                <a:rect b="b" l="l" r="r" t="t"/>
                <a:pathLst>
                  <a:path extrusionOk="0" fill="none" h="71421" w="69801">
                    <a:moveTo>
                      <a:pt x="4132" y="11550"/>
                    </a:moveTo>
                    <a:cubicBezTo>
                      <a:pt x="2854" y="13285"/>
                      <a:pt x="2100" y="15225"/>
                      <a:pt x="2351" y="17416"/>
                    </a:cubicBezTo>
                    <a:cubicBezTo>
                      <a:pt x="2808" y="21661"/>
                      <a:pt x="7008" y="24811"/>
                      <a:pt x="7396" y="29080"/>
                    </a:cubicBezTo>
                    <a:cubicBezTo>
                      <a:pt x="7921" y="35128"/>
                      <a:pt x="708" y="39442"/>
                      <a:pt x="297" y="45514"/>
                    </a:cubicBezTo>
                    <a:cubicBezTo>
                      <a:pt x="0" y="49782"/>
                      <a:pt x="3401" y="53617"/>
                      <a:pt x="7373" y="55260"/>
                    </a:cubicBezTo>
                    <a:cubicBezTo>
                      <a:pt x="11824" y="57109"/>
                      <a:pt x="17279" y="55488"/>
                      <a:pt x="21296" y="57931"/>
                    </a:cubicBezTo>
                    <a:cubicBezTo>
                      <a:pt x="26021" y="60761"/>
                      <a:pt x="25839" y="68659"/>
                      <a:pt x="31157" y="70416"/>
                    </a:cubicBezTo>
                    <a:cubicBezTo>
                      <a:pt x="34193" y="71420"/>
                      <a:pt x="37525" y="69229"/>
                      <a:pt x="38986" y="66376"/>
                    </a:cubicBezTo>
                    <a:cubicBezTo>
                      <a:pt x="40447" y="63523"/>
                      <a:pt x="40538" y="60213"/>
                      <a:pt x="40789" y="57018"/>
                    </a:cubicBezTo>
                    <a:cubicBezTo>
                      <a:pt x="41109" y="52886"/>
                      <a:pt x="41337" y="49417"/>
                      <a:pt x="45446" y="47180"/>
                    </a:cubicBezTo>
                    <a:cubicBezTo>
                      <a:pt x="48276" y="45651"/>
                      <a:pt x="51540" y="45240"/>
                      <a:pt x="54576" y="44190"/>
                    </a:cubicBezTo>
                    <a:cubicBezTo>
                      <a:pt x="59985" y="42341"/>
                      <a:pt x="64619" y="38347"/>
                      <a:pt x="67267" y="33279"/>
                    </a:cubicBezTo>
                    <a:cubicBezTo>
                      <a:pt x="69367" y="29262"/>
                      <a:pt x="69800" y="23510"/>
                      <a:pt x="66080" y="20931"/>
                    </a:cubicBezTo>
                    <a:cubicBezTo>
                      <a:pt x="63866" y="19379"/>
                      <a:pt x="60853" y="19539"/>
                      <a:pt x="58251" y="20223"/>
                    </a:cubicBezTo>
                    <a:cubicBezTo>
                      <a:pt x="53252" y="21524"/>
                      <a:pt x="47751" y="23921"/>
                      <a:pt x="42729" y="21045"/>
                    </a:cubicBezTo>
                    <a:cubicBezTo>
                      <a:pt x="38438" y="18580"/>
                      <a:pt x="38256" y="12897"/>
                      <a:pt x="35973" y="8879"/>
                    </a:cubicBezTo>
                    <a:cubicBezTo>
                      <a:pt x="33987" y="5433"/>
                      <a:pt x="30906" y="2397"/>
                      <a:pt x="27048" y="1415"/>
                    </a:cubicBezTo>
                    <a:cubicBezTo>
                      <a:pt x="21570" y="0"/>
                      <a:pt x="15978" y="2808"/>
                      <a:pt x="11116" y="5707"/>
                    </a:cubicBezTo>
                    <a:cubicBezTo>
                      <a:pt x="8560" y="7236"/>
                      <a:pt x="5867" y="9199"/>
                      <a:pt x="4132" y="11550"/>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09" name="Google Shape;3109;p28"/>
              <p:cNvSpPr/>
              <p:nvPr/>
            </p:nvSpPr>
            <p:spPr>
              <a:xfrm>
                <a:off x="5353825" y="849725"/>
                <a:ext cx="1653150" cy="1706200"/>
              </a:xfrm>
              <a:custGeom>
                <a:rect b="b" l="l" r="r" t="t"/>
                <a:pathLst>
                  <a:path extrusionOk="0" fill="none" h="68248" w="66126">
                    <a:moveTo>
                      <a:pt x="3242" y="11002"/>
                    </a:moveTo>
                    <a:cubicBezTo>
                      <a:pt x="2055" y="12646"/>
                      <a:pt x="1348" y="14494"/>
                      <a:pt x="1553" y="16549"/>
                    </a:cubicBezTo>
                    <a:cubicBezTo>
                      <a:pt x="1827" y="19425"/>
                      <a:pt x="3836" y="21776"/>
                      <a:pt x="5114" y="24378"/>
                    </a:cubicBezTo>
                    <a:cubicBezTo>
                      <a:pt x="5639" y="25405"/>
                      <a:pt x="6027" y="26478"/>
                      <a:pt x="6141" y="27642"/>
                    </a:cubicBezTo>
                    <a:cubicBezTo>
                      <a:pt x="6666" y="33371"/>
                      <a:pt x="1" y="37502"/>
                      <a:pt x="24" y="43163"/>
                    </a:cubicBezTo>
                    <a:cubicBezTo>
                      <a:pt x="24" y="45331"/>
                      <a:pt x="891" y="47180"/>
                      <a:pt x="2101" y="49029"/>
                    </a:cubicBezTo>
                    <a:cubicBezTo>
                      <a:pt x="3242" y="50832"/>
                      <a:pt x="4817" y="52316"/>
                      <a:pt x="6757" y="53252"/>
                    </a:cubicBezTo>
                    <a:cubicBezTo>
                      <a:pt x="10706" y="55146"/>
                      <a:pt x="15636" y="54005"/>
                      <a:pt x="19494" y="55740"/>
                    </a:cubicBezTo>
                    <a:cubicBezTo>
                      <a:pt x="19722" y="55831"/>
                      <a:pt x="19927" y="55945"/>
                      <a:pt x="20133" y="56059"/>
                    </a:cubicBezTo>
                    <a:cubicBezTo>
                      <a:pt x="24744" y="58616"/>
                      <a:pt x="24880" y="65577"/>
                      <a:pt x="30039" y="67289"/>
                    </a:cubicBezTo>
                    <a:cubicBezTo>
                      <a:pt x="32961" y="68248"/>
                      <a:pt x="36111" y="66376"/>
                      <a:pt x="37571" y="63888"/>
                    </a:cubicBezTo>
                    <a:cubicBezTo>
                      <a:pt x="39055" y="61400"/>
                      <a:pt x="39306" y="58479"/>
                      <a:pt x="39694" y="55511"/>
                    </a:cubicBezTo>
                    <a:cubicBezTo>
                      <a:pt x="40151" y="52019"/>
                      <a:pt x="40379" y="48892"/>
                      <a:pt x="43141" y="46655"/>
                    </a:cubicBezTo>
                    <a:cubicBezTo>
                      <a:pt x="43437" y="46427"/>
                      <a:pt x="43734" y="46199"/>
                      <a:pt x="44077" y="45993"/>
                    </a:cubicBezTo>
                    <a:cubicBezTo>
                      <a:pt x="46587" y="44441"/>
                      <a:pt x="49486" y="43916"/>
                      <a:pt x="52202" y="42775"/>
                    </a:cubicBezTo>
                    <a:cubicBezTo>
                      <a:pt x="57064" y="40766"/>
                      <a:pt x="61447" y="36795"/>
                      <a:pt x="64094" y="31979"/>
                    </a:cubicBezTo>
                    <a:cubicBezTo>
                      <a:pt x="65190" y="29993"/>
                      <a:pt x="66034" y="27665"/>
                      <a:pt x="66080" y="25382"/>
                    </a:cubicBezTo>
                    <a:cubicBezTo>
                      <a:pt x="66126" y="22871"/>
                      <a:pt x="65144" y="20475"/>
                      <a:pt x="63044" y="19174"/>
                    </a:cubicBezTo>
                    <a:cubicBezTo>
                      <a:pt x="60830" y="17804"/>
                      <a:pt x="58000" y="17964"/>
                      <a:pt x="55489" y="18694"/>
                    </a:cubicBezTo>
                    <a:cubicBezTo>
                      <a:pt x="51381" y="19881"/>
                      <a:pt x="46953" y="21867"/>
                      <a:pt x="42661" y="20680"/>
                    </a:cubicBezTo>
                    <a:cubicBezTo>
                      <a:pt x="41954" y="20475"/>
                      <a:pt x="41269" y="20201"/>
                      <a:pt x="40561" y="19813"/>
                    </a:cubicBezTo>
                    <a:cubicBezTo>
                      <a:pt x="36430" y="17507"/>
                      <a:pt x="36042" y="12098"/>
                      <a:pt x="33759" y="8309"/>
                    </a:cubicBezTo>
                    <a:cubicBezTo>
                      <a:pt x="31797" y="5045"/>
                      <a:pt x="28829" y="2237"/>
                      <a:pt x="25132" y="1324"/>
                    </a:cubicBezTo>
                    <a:cubicBezTo>
                      <a:pt x="19882" y="0"/>
                      <a:pt x="14518" y="2625"/>
                      <a:pt x="9907" y="5387"/>
                    </a:cubicBezTo>
                    <a:cubicBezTo>
                      <a:pt x="7465" y="6871"/>
                      <a:pt x="4885" y="8720"/>
                      <a:pt x="3242" y="11002"/>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0" name="Google Shape;3110;p28"/>
              <p:cNvSpPr/>
              <p:nvPr/>
            </p:nvSpPr>
            <p:spPr>
              <a:xfrm>
                <a:off x="5391500" y="878825"/>
                <a:ext cx="1601225" cy="1627475"/>
              </a:xfrm>
              <a:custGeom>
                <a:rect b="b" l="l" r="r" t="t"/>
                <a:pathLst>
                  <a:path extrusionOk="0" fill="none" h="65099" w="64049">
                    <a:moveTo>
                      <a:pt x="3036" y="10454"/>
                    </a:moveTo>
                    <a:cubicBezTo>
                      <a:pt x="1918" y="12006"/>
                      <a:pt x="1256" y="13741"/>
                      <a:pt x="1393" y="15681"/>
                    </a:cubicBezTo>
                    <a:cubicBezTo>
                      <a:pt x="1621" y="18375"/>
                      <a:pt x="3424" y="20657"/>
                      <a:pt x="4588" y="23122"/>
                    </a:cubicBezTo>
                    <a:cubicBezTo>
                      <a:pt x="5068" y="24104"/>
                      <a:pt x="5433" y="25108"/>
                      <a:pt x="5524" y="26204"/>
                    </a:cubicBezTo>
                    <a:cubicBezTo>
                      <a:pt x="6072" y="31591"/>
                      <a:pt x="0" y="35562"/>
                      <a:pt x="388" y="40835"/>
                    </a:cubicBezTo>
                    <a:cubicBezTo>
                      <a:pt x="548" y="43026"/>
                      <a:pt x="1530" y="44715"/>
                      <a:pt x="2625" y="46701"/>
                    </a:cubicBezTo>
                    <a:cubicBezTo>
                      <a:pt x="3630" y="48595"/>
                      <a:pt x="4885" y="50170"/>
                      <a:pt x="6825" y="51243"/>
                    </a:cubicBezTo>
                    <a:cubicBezTo>
                      <a:pt x="10454" y="53275"/>
                      <a:pt x="15248" y="52339"/>
                      <a:pt x="19014" y="53914"/>
                    </a:cubicBezTo>
                    <a:cubicBezTo>
                      <a:pt x="19219" y="54005"/>
                      <a:pt x="19425" y="54096"/>
                      <a:pt x="19630" y="54188"/>
                    </a:cubicBezTo>
                    <a:cubicBezTo>
                      <a:pt x="24127" y="56470"/>
                      <a:pt x="24606" y="62519"/>
                      <a:pt x="29582" y="64162"/>
                    </a:cubicBezTo>
                    <a:cubicBezTo>
                      <a:pt x="32389" y="65098"/>
                      <a:pt x="35357" y="63546"/>
                      <a:pt x="36840" y="61423"/>
                    </a:cubicBezTo>
                    <a:cubicBezTo>
                      <a:pt x="38324" y="59278"/>
                      <a:pt x="38758" y="56721"/>
                      <a:pt x="39283" y="54005"/>
                    </a:cubicBezTo>
                    <a:cubicBezTo>
                      <a:pt x="39876" y="50787"/>
                      <a:pt x="40127" y="47705"/>
                      <a:pt x="42547" y="45468"/>
                    </a:cubicBezTo>
                    <a:cubicBezTo>
                      <a:pt x="42798" y="45240"/>
                      <a:pt x="43072" y="45012"/>
                      <a:pt x="43368" y="44806"/>
                    </a:cubicBezTo>
                    <a:cubicBezTo>
                      <a:pt x="45560" y="43209"/>
                      <a:pt x="48070" y="42570"/>
                      <a:pt x="50490" y="41360"/>
                    </a:cubicBezTo>
                    <a:cubicBezTo>
                      <a:pt x="54827" y="39191"/>
                      <a:pt x="58935" y="35265"/>
                      <a:pt x="61606" y="30678"/>
                    </a:cubicBezTo>
                    <a:cubicBezTo>
                      <a:pt x="62793" y="28600"/>
                      <a:pt x="63820" y="26249"/>
                      <a:pt x="63934" y="23830"/>
                    </a:cubicBezTo>
                    <a:cubicBezTo>
                      <a:pt x="64048" y="21228"/>
                      <a:pt x="62907" y="18649"/>
                      <a:pt x="60647" y="17416"/>
                    </a:cubicBezTo>
                    <a:cubicBezTo>
                      <a:pt x="58456" y="16206"/>
                      <a:pt x="55785" y="16412"/>
                      <a:pt x="53389" y="17165"/>
                    </a:cubicBezTo>
                    <a:cubicBezTo>
                      <a:pt x="49463" y="18420"/>
                      <a:pt x="45263" y="20452"/>
                      <a:pt x="41109" y="19379"/>
                    </a:cubicBezTo>
                    <a:cubicBezTo>
                      <a:pt x="40424" y="19196"/>
                      <a:pt x="39739" y="18945"/>
                      <a:pt x="39077" y="18580"/>
                    </a:cubicBezTo>
                    <a:cubicBezTo>
                      <a:pt x="35060" y="16435"/>
                      <a:pt x="34512" y="11322"/>
                      <a:pt x="32207" y="7715"/>
                    </a:cubicBezTo>
                    <a:cubicBezTo>
                      <a:pt x="30267" y="4680"/>
                      <a:pt x="27391" y="2078"/>
                      <a:pt x="23876" y="1210"/>
                    </a:cubicBezTo>
                    <a:cubicBezTo>
                      <a:pt x="18877" y="0"/>
                      <a:pt x="13741" y="2443"/>
                      <a:pt x="9359" y="5068"/>
                    </a:cubicBezTo>
                    <a:cubicBezTo>
                      <a:pt x="7031" y="6483"/>
                      <a:pt x="4588" y="8263"/>
                      <a:pt x="3036" y="10454"/>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1" name="Google Shape;3111;p28"/>
              <p:cNvSpPr/>
              <p:nvPr/>
            </p:nvSpPr>
            <p:spPr>
              <a:xfrm>
                <a:off x="5430875" y="908500"/>
                <a:ext cx="1548150" cy="1547575"/>
              </a:xfrm>
              <a:custGeom>
                <a:rect b="b" l="l" r="r" t="t"/>
                <a:pathLst>
                  <a:path extrusionOk="0" fill="none" h="61903" w="61926">
                    <a:moveTo>
                      <a:pt x="2762" y="9861"/>
                    </a:moveTo>
                    <a:cubicBezTo>
                      <a:pt x="1712" y="11344"/>
                      <a:pt x="1073" y="12988"/>
                      <a:pt x="1187" y="14791"/>
                    </a:cubicBezTo>
                    <a:cubicBezTo>
                      <a:pt x="1347" y="17325"/>
                      <a:pt x="2945" y="19493"/>
                      <a:pt x="3995" y="21821"/>
                    </a:cubicBezTo>
                    <a:cubicBezTo>
                      <a:pt x="4428" y="22757"/>
                      <a:pt x="4748" y="23716"/>
                      <a:pt x="4862" y="24743"/>
                    </a:cubicBezTo>
                    <a:cubicBezTo>
                      <a:pt x="5410" y="29810"/>
                      <a:pt x="0" y="33622"/>
                      <a:pt x="708" y="38484"/>
                    </a:cubicBezTo>
                    <a:cubicBezTo>
                      <a:pt x="1027" y="40698"/>
                      <a:pt x="2123" y="42204"/>
                      <a:pt x="3082" y="44373"/>
                    </a:cubicBezTo>
                    <a:cubicBezTo>
                      <a:pt x="3926" y="46336"/>
                      <a:pt x="4908" y="48002"/>
                      <a:pt x="6825" y="49212"/>
                    </a:cubicBezTo>
                    <a:cubicBezTo>
                      <a:pt x="10158" y="51357"/>
                      <a:pt x="14791" y="50672"/>
                      <a:pt x="18443" y="52065"/>
                    </a:cubicBezTo>
                    <a:cubicBezTo>
                      <a:pt x="18649" y="52133"/>
                      <a:pt x="18854" y="52225"/>
                      <a:pt x="19059" y="52316"/>
                    </a:cubicBezTo>
                    <a:cubicBezTo>
                      <a:pt x="23465" y="54324"/>
                      <a:pt x="24241" y="59414"/>
                      <a:pt x="29034" y="61012"/>
                    </a:cubicBezTo>
                    <a:cubicBezTo>
                      <a:pt x="31750" y="61902"/>
                      <a:pt x="34558" y="60670"/>
                      <a:pt x="36041" y="58912"/>
                    </a:cubicBezTo>
                    <a:cubicBezTo>
                      <a:pt x="37525" y="57132"/>
                      <a:pt x="38141" y="54964"/>
                      <a:pt x="38780" y="52476"/>
                    </a:cubicBezTo>
                    <a:cubicBezTo>
                      <a:pt x="39534" y="49508"/>
                      <a:pt x="39830" y="46495"/>
                      <a:pt x="41908" y="44281"/>
                    </a:cubicBezTo>
                    <a:cubicBezTo>
                      <a:pt x="42113" y="44053"/>
                      <a:pt x="42341" y="43825"/>
                      <a:pt x="42592" y="43597"/>
                    </a:cubicBezTo>
                    <a:cubicBezTo>
                      <a:pt x="44487" y="41976"/>
                      <a:pt x="46610" y="41223"/>
                      <a:pt x="48732" y="39922"/>
                    </a:cubicBezTo>
                    <a:cubicBezTo>
                      <a:pt x="52521" y="37616"/>
                      <a:pt x="56356" y="33713"/>
                      <a:pt x="59027" y="29354"/>
                    </a:cubicBezTo>
                    <a:cubicBezTo>
                      <a:pt x="60328" y="27185"/>
                      <a:pt x="61560" y="24811"/>
                      <a:pt x="61743" y="22278"/>
                    </a:cubicBezTo>
                    <a:cubicBezTo>
                      <a:pt x="61925" y="19562"/>
                      <a:pt x="60624" y="16800"/>
                      <a:pt x="58205" y="15636"/>
                    </a:cubicBezTo>
                    <a:cubicBezTo>
                      <a:pt x="56036" y="14586"/>
                      <a:pt x="53503" y="14837"/>
                      <a:pt x="51220" y="15636"/>
                    </a:cubicBezTo>
                    <a:cubicBezTo>
                      <a:pt x="47477" y="16937"/>
                      <a:pt x="43505" y="19014"/>
                      <a:pt x="39488" y="18055"/>
                    </a:cubicBezTo>
                    <a:cubicBezTo>
                      <a:pt x="38826" y="17895"/>
                      <a:pt x="38164" y="17667"/>
                      <a:pt x="37502" y="17325"/>
                    </a:cubicBezTo>
                    <a:cubicBezTo>
                      <a:pt x="33645" y="15316"/>
                      <a:pt x="32892" y="10500"/>
                      <a:pt x="30586" y="7099"/>
                    </a:cubicBezTo>
                    <a:cubicBezTo>
                      <a:pt x="28646" y="4269"/>
                      <a:pt x="25907" y="1895"/>
                      <a:pt x="22552" y="1096"/>
                    </a:cubicBezTo>
                    <a:cubicBezTo>
                      <a:pt x="17781" y="0"/>
                      <a:pt x="12897" y="2214"/>
                      <a:pt x="8720" y="4725"/>
                    </a:cubicBezTo>
                    <a:cubicBezTo>
                      <a:pt x="6506" y="6072"/>
                      <a:pt x="4223" y="7784"/>
                      <a:pt x="2762" y="9861"/>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2" name="Google Shape;3112;p28"/>
              <p:cNvSpPr/>
              <p:nvPr/>
            </p:nvSpPr>
            <p:spPr>
              <a:xfrm>
                <a:off x="5471375" y="937600"/>
                <a:ext cx="1493375" cy="1468250"/>
              </a:xfrm>
              <a:custGeom>
                <a:rect b="b" l="l" r="r" t="t"/>
                <a:pathLst>
                  <a:path extrusionOk="0" fill="none" h="58730" w="59735">
                    <a:moveTo>
                      <a:pt x="2443" y="9313"/>
                    </a:moveTo>
                    <a:cubicBezTo>
                      <a:pt x="1462" y="10705"/>
                      <a:pt x="868" y="12235"/>
                      <a:pt x="937" y="13924"/>
                    </a:cubicBezTo>
                    <a:cubicBezTo>
                      <a:pt x="1028" y="16298"/>
                      <a:pt x="2420" y="18352"/>
                      <a:pt x="3356" y="20566"/>
                    </a:cubicBezTo>
                    <a:cubicBezTo>
                      <a:pt x="3744" y="21433"/>
                      <a:pt x="4041" y="22346"/>
                      <a:pt x="4155" y="23305"/>
                    </a:cubicBezTo>
                    <a:cubicBezTo>
                      <a:pt x="4680" y="28030"/>
                      <a:pt x="1" y="31728"/>
                      <a:pt x="982" y="36156"/>
                    </a:cubicBezTo>
                    <a:cubicBezTo>
                      <a:pt x="1485" y="38415"/>
                      <a:pt x="2649" y="39694"/>
                      <a:pt x="3493" y="42045"/>
                    </a:cubicBezTo>
                    <a:cubicBezTo>
                      <a:pt x="4201" y="44076"/>
                      <a:pt x="4886" y="45834"/>
                      <a:pt x="6757" y="47203"/>
                    </a:cubicBezTo>
                    <a:cubicBezTo>
                      <a:pt x="9839" y="49417"/>
                      <a:pt x="14290" y="49006"/>
                      <a:pt x="17850" y="50239"/>
                    </a:cubicBezTo>
                    <a:cubicBezTo>
                      <a:pt x="18056" y="50284"/>
                      <a:pt x="18238" y="50376"/>
                      <a:pt x="18444" y="50444"/>
                    </a:cubicBezTo>
                    <a:cubicBezTo>
                      <a:pt x="22735" y="52179"/>
                      <a:pt x="23831" y="56356"/>
                      <a:pt x="28464" y="57862"/>
                    </a:cubicBezTo>
                    <a:cubicBezTo>
                      <a:pt x="31066" y="58730"/>
                      <a:pt x="33691" y="57840"/>
                      <a:pt x="35175" y="56424"/>
                    </a:cubicBezTo>
                    <a:cubicBezTo>
                      <a:pt x="36681" y="55009"/>
                      <a:pt x="37457" y="53229"/>
                      <a:pt x="38233" y="50946"/>
                    </a:cubicBezTo>
                    <a:cubicBezTo>
                      <a:pt x="39146" y="48276"/>
                      <a:pt x="39466" y="45309"/>
                      <a:pt x="41201" y="43095"/>
                    </a:cubicBezTo>
                    <a:cubicBezTo>
                      <a:pt x="41383" y="42866"/>
                      <a:pt x="41566" y="42638"/>
                      <a:pt x="41794" y="42410"/>
                    </a:cubicBezTo>
                    <a:cubicBezTo>
                      <a:pt x="43369" y="40766"/>
                      <a:pt x="45081" y="39876"/>
                      <a:pt x="46907" y="38507"/>
                    </a:cubicBezTo>
                    <a:cubicBezTo>
                      <a:pt x="50148" y="36042"/>
                      <a:pt x="53777" y="32184"/>
                      <a:pt x="56402" y="28053"/>
                    </a:cubicBezTo>
                    <a:cubicBezTo>
                      <a:pt x="57840" y="25816"/>
                      <a:pt x="59255" y="23396"/>
                      <a:pt x="59484" y="20726"/>
                    </a:cubicBezTo>
                    <a:cubicBezTo>
                      <a:pt x="59735" y="17918"/>
                      <a:pt x="58274" y="14974"/>
                      <a:pt x="55717" y="13878"/>
                    </a:cubicBezTo>
                    <a:cubicBezTo>
                      <a:pt x="53572" y="12988"/>
                      <a:pt x="51175" y="13262"/>
                      <a:pt x="49007" y="14106"/>
                    </a:cubicBezTo>
                    <a:cubicBezTo>
                      <a:pt x="45423" y="15476"/>
                      <a:pt x="41703" y="17599"/>
                      <a:pt x="37822" y="16754"/>
                    </a:cubicBezTo>
                    <a:cubicBezTo>
                      <a:pt x="37160" y="16617"/>
                      <a:pt x="36521" y="16389"/>
                      <a:pt x="35905" y="16092"/>
                    </a:cubicBezTo>
                    <a:cubicBezTo>
                      <a:pt x="32185" y="14243"/>
                      <a:pt x="31226" y="9701"/>
                      <a:pt x="28898" y="6506"/>
                    </a:cubicBezTo>
                    <a:cubicBezTo>
                      <a:pt x="27003" y="3904"/>
                      <a:pt x="24355" y="1735"/>
                      <a:pt x="21183" y="1005"/>
                    </a:cubicBezTo>
                    <a:cubicBezTo>
                      <a:pt x="16641" y="0"/>
                      <a:pt x="12007" y="2032"/>
                      <a:pt x="8058" y="4429"/>
                    </a:cubicBezTo>
                    <a:cubicBezTo>
                      <a:pt x="5958" y="5684"/>
                      <a:pt x="3836" y="7327"/>
                      <a:pt x="2443" y="9313"/>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3" name="Google Shape;3113;p28"/>
              <p:cNvSpPr/>
              <p:nvPr/>
            </p:nvSpPr>
            <p:spPr>
              <a:xfrm>
                <a:off x="5513050" y="966700"/>
                <a:ext cx="1438000" cy="1388950"/>
              </a:xfrm>
              <a:custGeom>
                <a:rect b="b" l="l" r="r" t="t"/>
                <a:pathLst>
                  <a:path extrusionOk="0" fill="none" h="55558" w="57520">
                    <a:moveTo>
                      <a:pt x="2054" y="8765"/>
                    </a:moveTo>
                    <a:cubicBezTo>
                      <a:pt x="1164" y="10066"/>
                      <a:pt x="616" y="11482"/>
                      <a:pt x="639" y="13057"/>
                    </a:cubicBezTo>
                    <a:cubicBezTo>
                      <a:pt x="685" y="15271"/>
                      <a:pt x="1849" y="17211"/>
                      <a:pt x="2671" y="19288"/>
                    </a:cubicBezTo>
                    <a:cubicBezTo>
                      <a:pt x="3013" y="20132"/>
                      <a:pt x="3264" y="20977"/>
                      <a:pt x="3378" y="21867"/>
                    </a:cubicBezTo>
                    <a:cubicBezTo>
                      <a:pt x="3926" y="26272"/>
                      <a:pt x="0" y="29810"/>
                      <a:pt x="1210" y="33805"/>
                    </a:cubicBezTo>
                    <a:cubicBezTo>
                      <a:pt x="1895" y="36156"/>
                      <a:pt x="3150" y="37206"/>
                      <a:pt x="3858" y="39716"/>
                    </a:cubicBezTo>
                    <a:cubicBezTo>
                      <a:pt x="4451" y="41839"/>
                      <a:pt x="4816" y="43665"/>
                      <a:pt x="6665" y="45195"/>
                    </a:cubicBezTo>
                    <a:cubicBezTo>
                      <a:pt x="9450" y="47500"/>
                      <a:pt x="13718" y="47363"/>
                      <a:pt x="17188" y="48390"/>
                    </a:cubicBezTo>
                    <a:cubicBezTo>
                      <a:pt x="17393" y="48459"/>
                      <a:pt x="17576" y="48527"/>
                      <a:pt x="17781" y="48573"/>
                    </a:cubicBezTo>
                    <a:cubicBezTo>
                      <a:pt x="21958" y="50033"/>
                      <a:pt x="23373" y="53275"/>
                      <a:pt x="27847" y="54735"/>
                    </a:cubicBezTo>
                    <a:cubicBezTo>
                      <a:pt x="30335" y="55557"/>
                      <a:pt x="32800" y="54987"/>
                      <a:pt x="34284" y="53937"/>
                    </a:cubicBezTo>
                    <a:cubicBezTo>
                      <a:pt x="35767" y="52887"/>
                      <a:pt x="36749" y="51494"/>
                      <a:pt x="37639" y="49440"/>
                    </a:cubicBezTo>
                    <a:cubicBezTo>
                      <a:pt x="38735" y="47021"/>
                      <a:pt x="39054" y="44122"/>
                      <a:pt x="40447" y="41908"/>
                    </a:cubicBezTo>
                    <a:cubicBezTo>
                      <a:pt x="40606" y="41679"/>
                      <a:pt x="40743" y="41451"/>
                      <a:pt x="40926" y="41223"/>
                    </a:cubicBezTo>
                    <a:cubicBezTo>
                      <a:pt x="42181" y="39557"/>
                      <a:pt x="43528" y="38552"/>
                      <a:pt x="45034" y="37092"/>
                    </a:cubicBezTo>
                    <a:cubicBezTo>
                      <a:pt x="47751" y="34467"/>
                      <a:pt x="51129" y="30678"/>
                      <a:pt x="53731" y="26752"/>
                    </a:cubicBezTo>
                    <a:cubicBezTo>
                      <a:pt x="55283" y="24424"/>
                      <a:pt x="56904" y="21981"/>
                      <a:pt x="57200" y="19197"/>
                    </a:cubicBezTo>
                    <a:cubicBezTo>
                      <a:pt x="57520" y="16275"/>
                      <a:pt x="55899" y="13125"/>
                      <a:pt x="53160" y="12121"/>
                    </a:cubicBezTo>
                    <a:cubicBezTo>
                      <a:pt x="51083" y="11367"/>
                      <a:pt x="48823" y="11710"/>
                      <a:pt x="46746" y="12577"/>
                    </a:cubicBezTo>
                    <a:cubicBezTo>
                      <a:pt x="43345" y="14015"/>
                      <a:pt x="39853" y="16184"/>
                      <a:pt x="36087" y="15453"/>
                    </a:cubicBezTo>
                    <a:cubicBezTo>
                      <a:pt x="35471" y="15339"/>
                      <a:pt x="34854" y="15134"/>
                      <a:pt x="34238" y="14860"/>
                    </a:cubicBezTo>
                    <a:cubicBezTo>
                      <a:pt x="30655" y="13171"/>
                      <a:pt x="29536" y="8902"/>
                      <a:pt x="27185" y="5912"/>
                    </a:cubicBezTo>
                    <a:cubicBezTo>
                      <a:pt x="25313" y="3538"/>
                      <a:pt x="22780" y="1553"/>
                      <a:pt x="19767" y="914"/>
                    </a:cubicBezTo>
                    <a:cubicBezTo>
                      <a:pt x="15453" y="1"/>
                      <a:pt x="11048" y="1849"/>
                      <a:pt x="7350" y="4109"/>
                    </a:cubicBezTo>
                    <a:cubicBezTo>
                      <a:pt x="5364" y="5319"/>
                      <a:pt x="3378" y="6871"/>
                      <a:pt x="2054" y="8765"/>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4" name="Google Shape;3114;p28"/>
              <p:cNvSpPr/>
              <p:nvPr/>
            </p:nvSpPr>
            <p:spPr>
              <a:xfrm>
                <a:off x="5556400" y="996375"/>
                <a:ext cx="1380400" cy="1309050"/>
              </a:xfrm>
              <a:custGeom>
                <a:rect b="b" l="l" r="r" t="t"/>
                <a:pathLst>
                  <a:path extrusionOk="0" fill="none" h="52362" w="55216">
                    <a:moveTo>
                      <a:pt x="1621" y="8195"/>
                    </a:moveTo>
                    <a:cubicBezTo>
                      <a:pt x="800" y="9382"/>
                      <a:pt x="275" y="10728"/>
                      <a:pt x="275" y="12166"/>
                    </a:cubicBezTo>
                    <a:cubicBezTo>
                      <a:pt x="252" y="14221"/>
                      <a:pt x="1211" y="16069"/>
                      <a:pt x="1918" y="18010"/>
                    </a:cubicBezTo>
                    <a:cubicBezTo>
                      <a:pt x="2215" y="18786"/>
                      <a:pt x="2443" y="19562"/>
                      <a:pt x="2557" y="20406"/>
                    </a:cubicBezTo>
                    <a:cubicBezTo>
                      <a:pt x="3105" y="24492"/>
                      <a:pt x="1" y="27870"/>
                      <a:pt x="1348" y="31454"/>
                    </a:cubicBezTo>
                    <a:cubicBezTo>
                      <a:pt x="2261" y="33850"/>
                      <a:pt x="3584" y="34695"/>
                      <a:pt x="4155" y="37365"/>
                    </a:cubicBezTo>
                    <a:cubicBezTo>
                      <a:pt x="4612" y="39557"/>
                      <a:pt x="4703" y="41474"/>
                      <a:pt x="6506" y="43163"/>
                    </a:cubicBezTo>
                    <a:cubicBezTo>
                      <a:pt x="9017" y="45514"/>
                      <a:pt x="13103" y="45674"/>
                      <a:pt x="16481" y="46541"/>
                    </a:cubicBezTo>
                    <a:cubicBezTo>
                      <a:pt x="16663" y="46587"/>
                      <a:pt x="16869" y="46655"/>
                      <a:pt x="17051" y="46701"/>
                    </a:cubicBezTo>
                    <a:cubicBezTo>
                      <a:pt x="21114" y="47865"/>
                      <a:pt x="22872" y="50193"/>
                      <a:pt x="27163" y="51586"/>
                    </a:cubicBezTo>
                    <a:cubicBezTo>
                      <a:pt x="29537" y="52362"/>
                      <a:pt x="31819" y="52110"/>
                      <a:pt x="33326" y="51426"/>
                    </a:cubicBezTo>
                    <a:cubicBezTo>
                      <a:pt x="34809" y="50741"/>
                      <a:pt x="35951" y="49737"/>
                      <a:pt x="37001" y="47911"/>
                    </a:cubicBezTo>
                    <a:cubicBezTo>
                      <a:pt x="38233" y="45765"/>
                      <a:pt x="38576" y="42912"/>
                      <a:pt x="39626" y="40721"/>
                    </a:cubicBezTo>
                    <a:cubicBezTo>
                      <a:pt x="39740" y="40470"/>
                      <a:pt x="39854" y="40241"/>
                      <a:pt x="39991" y="40013"/>
                    </a:cubicBezTo>
                    <a:cubicBezTo>
                      <a:pt x="40949" y="38324"/>
                      <a:pt x="41885" y="37183"/>
                      <a:pt x="43095" y="35653"/>
                    </a:cubicBezTo>
                    <a:cubicBezTo>
                      <a:pt x="45286" y="32846"/>
                      <a:pt x="48436" y="29148"/>
                      <a:pt x="51015" y="25428"/>
                    </a:cubicBezTo>
                    <a:cubicBezTo>
                      <a:pt x="52659" y="23008"/>
                      <a:pt x="54485" y="20543"/>
                      <a:pt x="54850" y="17622"/>
                    </a:cubicBezTo>
                    <a:cubicBezTo>
                      <a:pt x="55215" y="14609"/>
                      <a:pt x="53481" y="11253"/>
                      <a:pt x="50559" y="10363"/>
                    </a:cubicBezTo>
                    <a:cubicBezTo>
                      <a:pt x="48505" y="9724"/>
                      <a:pt x="46382" y="10135"/>
                      <a:pt x="44419" y="11025"/>
                    </a:cubicBezTo>
                    <a:cubicBezTo>
                      <a:pt x="41201" y="12531"/>
                      <a:pt x="37959" y="14746"/>
                      <a:pt x="34307" y="14129"/>
                    </a:cubicBezTo>
                    <a:cubicBezTo>
                      <a:pt x="33714" y="14038"/>
                      <a:pt x="33098" y="13855"/>
                      <a:pt x="32527" y="13604"/>
                    </a:cubicBezTo>
                    <a:cubicBezTo>
                      <a:pt x="29080" y="12075"/>
                      <a:pt x="27779" y="8081"/>
                      <a:pt x="25405" y="5296"/>
                    </a:cubicBezTo>
                    <a:cubicBezTo>
                      <a:pt x="23557" y="3127"/>
                      <a:pt x="21114" y="1370"/>
                      <a:pt x="18284" y="799"/>
                    </a:cubicBezTo>
                    <a:cubicBezTo>
                      <a:pt x="14198" y="0"/>
                      <a:pt x="10044" y="1621"/>
                      <a:pt x="6552" y="3767"/>
                    </a:cubicBezTo>
                    <a:cubicBezTo>
                      <a:pt x="4680" y="4908"/>
                      <a:pt x="2854" y="6391"/>
                      <a:pt x="1621" y="8195"/>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5" name="Google Shape;3115;p28"/>
              <p:cNvSpPr/>
              <p:nvPr/>
            </p:nvSpPr>
            <p:spPr>
              <a:xfrm>
                <a:off x="5595200" y="1025475"/>
                <a:ext cx="1327325" cy="1232025"/>
              </a:xfrm>
              <a:custGeom>
                <a:rect b="b" l="l" r="r" t="t"/>
                <a:pathLst>
                  <a:path extrusionOk="0" fill="none" h="49281" w="53093">
                    <a:moveTo>
                      <a:pt x="1370" y="7647"/>
                    </a:moveTo>
                    <a:cubicBezTo>
                      <a:pt x="617" y="8743"/>
                      <a:pt x="138" y="9975"/>
                      <a:pt x="92" y="11299"/>
                    </a:cubicBezTo>
                    <a:cubicBezTo>
                      <a:pt x="1" y="13194"/>
                      <a:pt x="754" y="14928"/>
                      <a:pt x="1348" y="16754"/>
                    </a:cubicBezTo>
                    <a:cubicBezTo>
                      <a:pt x="1599" y="17462"/>
                      <a:pt x="1804" y="18192"/>
                      <a:pt x="1918" y="18968"/>
                    </a:cubicBezTo>
                    <a:cubicBezTo>
                      <a:pt x="2466" y="22712"/>
                      <a:pt x="206" y="25953"/>
                      <a:pt x="1690" y="29126"/>
                    </a:cubicBezTo>
                    <a:cubicBezTo>
                      <a:pt x="2831" y="31545"/>
                      <a:pt x="4201" y="32207"/>
                      <a:pt x="4635" y="35037"/>
                    </a:cubicBezTo>
                    <a:cubicBezTo>
                      <a:pt x="4954" y="37320"/>
                      <a:pt x="4749" y="39306"/>
                      <a:pt x="6506" y="41154"/>
                    </a:cubicBezTo>
                    <a:cubicBezTo>
                      <a:pt x="8789" y="43551"/>
                      <a:pt x="12669" y="44030"/>
                      <a:pt x="15956" y="44715"/>
                    </a:cubicBezTo>
                    <a:cubicBezTo>
                      <a:pt x="16138" y="44761"/>
                      <a:pt x="16321" y="44784"/>
                      <a:pt x="16504" y="44829"/>
                    </a:cubicBezTo>
                    <a:cubicBezTo>
                      <a:pt x="20475" y="45742"/>
                      <a:pt x="22530" y="47112"/>
                      <a:pt x="26661" y="48459"/>
                    </a:cubicBezTo>
                    <a:cubicBezTo>
                      <a:pt x="28921" y="49189"/>
                      <a:pt x="31021" y="49280"/>
                      <a:pt x="32527" y="48961"/>
                    </a:cubicBezTo>
                    <a:cubicBezTo>
                      <a:pt x="34034" y="48641"/>
                      <a:pt x="35357" y="47979"/>
                      <a:pt x="36521" y="46404"/>
                    </a:cubicBezTo>
                    <a:cubicBezTo>
                      <a:pt x="37914" y="44533"/>
                      <a:pt x="38279" y="41702"/>
                      <a:pt x="39009" y="39534"/>
                    </a:cubicBezTo>
                    <a:cubicBezTo>
                      <a:pt x="39078" y="39306"/>
                      <a:pt x="39146" y="39055"/>
                      <a:pt x="39238" y="38826"/>
                    </a:cubicBezTo>
                    <a:cubicBezTo>
                      <a:pt x="39877" y="37092"/>
                      <a:pt x="40447" y="35836"/>
                      <a:pt x="41338" y="34238"/>
                    </a:cubicBezTo>
                    <a:cubicBezTo>
                      <a:pt x="42981" y="31271"/>
                      <a:pt x="45925" y="27619"/>
                      <a:pt x="48459" y="24104"/>
                    </a:cubicBezTo>
                    <a:cubicBezTo>
                      <a:pt x="50239" y="21639"/>
                      <a:pt x="52248" y="19128"/>
                      <a:pt x="52659" y="16092"/>
                    </a:cubicBezTo>
                    <a:cubicBezTo>
                      <a:pt x="53093" y="12965"/>
                      <a:pt x="51221" y="9405"/>
                      <a:pt x="48117" y="8606"/>
                    </a:cubicBezTo>
                    <a:cubicBezTo>
                      <a:pt x="46131" y="8081"/>
                      <a:pt x="44122" y="8560"/>
                      <a:pt x="42273" y="9519"/>
                    </a:cubicBezTo>
                    <a:cubicBezTo>
                      <a:pt x="39238" y="11071"/>
                      <a:pt x="36225" y="13330"/>
                      <a:pt x="32710" y="12828"/>
                    </a:cubicBezTo>
                    <a:cubicBezTo>
                      <a:pt x="32116" y="12760"/>
                      <a:pt x="31546" y="12600"/>
                      <a:pt x="30975" y="12372"/>
                    </a:cubicBezTo>
                    <a:cubicBezTo>
                      <a:pt x="27688" y="10979"/>
                      <a:pt x="26182" y="7282"/>
                      <a:pt x="23808" y="4725"/>
                    </a:cubicBezTo>
                    <a:cubicBezTo>
                      <a:pt x="21982" y="2740"/>
                      <a:pt x="19654" y="1210"/>
                      <a:pt x="16983" y="708"/>
                    </a:cubicBezTo>
                    <a:cubicBezTo>
                      <a:pt x="13148" y="1"/>
                      <a:pt x="9222" y="1438"/>
                      <a:pt x="5958" y="3447"/>
                    </a:cubicBezTo>
                    <a:cubicBezTo>
                      <a:pt x="4201" y="4520"/>
                      <a:pt x="2512" y="5935"/>
                      <a:pt x="1370" y="7647"/>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6" name="Google Shape;3116;p28"/>
              <p:cNvSpPr/>
              <p:nvPr/>
            </p:nvSpPr>
            <p:spPr>
              <a:xfrm>
                <a:off x="5627750" y="1055150"/>
                <a:ext cx="1280500" cy="1162400"/>
              </a:xfrm>
              <a:custGeom>
                <a:rect b="b" l="l" r="r" t="t"/>
                <a:pathLst>
                  <a:path extrusionOk="0" fill="none" h="46496" w="51220">
                    <a:moveTo>
                      <a:pt x="1370" y="7053"/>
                    </a:moveTo>
                    <a:cubicBezTo>
                      <a:pt x="685" y="8081"/>
                      <a:pt x="251" y="9222"/>
                      <a:pt x="160" y="10409"/>
                    </a:cubicBezTo>
                    <a:cubicBezTo>
                      <a:pt x="0" y="12143"/>
                      <a:pt x="548" y="13764"/>
                      <a:pt x="1027" y="15453"/>
                    </a:cubicBezTo>
                    <a:cubicBezTo>
                      <a:pt x="1233" y="16115"/>
                      <a:pt x="1392" y="16800"/>
                      <a:pt x="1506" y="17485"/>
                    </a:cubicBezTo>
                    <a:cubicBezTo>
                      <a:pt x="2054" y="20931"/>
                      <a:pt x="685" y="23990"/>
                      <a:pt x="2283" y="26774"/>
                    </a:cubicBezTo>
                    <a:cubicBezTo>
                      <a:pt x="3698" y="29217"/>
                      <a:pt x="5067" y="29673"/>
                      <a:pt x="5364" y="32686"/>
                    </a:cubicBezTo>
                    <a:cubicBezTo>
                      <a:pt x="5569" y="35037"/>
                      <a:pt x="5067" y="37091"/>
                      <a:pt x="6779" y="39123"/>
                    </a:cubicBezTo>
                    <a:cubicBezTo>
                      <a:pt x="8811" y="41565"/>
                      <a:pt x="12485" y="42341"/>
                      <a:pt x="15658" y="42866"/>
                    </a:cubicBezTo>
                    <a:cubicBezTo>
                      <a:pt x="15841" y="42889"/>
                      <a:pt x="16023" y="42912"/>
                      <a:pt x="16183" y="42958"/>
                    </a:cubicBezTo>
                    <a:cubicBezTo>
                      <a:pt x="20063" y="43574"/>
                      <a:pt x="22437" y="44030"/>
                      <a:pt x="26409" y="45309"/>
                    </a:cubicBezTo>
                    <a:cubicBezTo>
                      <a:pt x="28554" y="45993"/>
                      <a:pt x="30495" y="46404"/>
                      <a:pt x="32001" y="46450"/>
                    </a:cubicBezTo>
                    <a:cubicBezTo>
                      <a:pt x="33508" y="46495"/>
                      <a:pt x="35014" y="46222"/>
                      <a:pt x="36292" y="44875"/>
                    </a:cubicBezTo>
                    <a:cubicBezTo>
                      <a:pt x="37844" y="43254"/>
                      <a:pt x="38232" y="40492"/>
                      <a:pt x="38620" y="38324"/>
                    </a:cubicBezTo>
                    <a:cubicBezTo>
                      <a:pt x="38666" y="38096"/>
                      <a:pt x="38712" y="37845"/>
                      <a:pt x="38735" y="37616"/>
                    </a:cubicBezTo>
                    <a:cubicBezTo>
                      <a:pt x="39077" y="35859"/>
                      <a:pt x="39237" y="34467"/>
                      <a:pt x="39830" y="32800"/>
                    </a:cubicBezTo>
                    <a:cubicBezTo>
                      <a:pt x="40949" y="29650"/>
                      <a:pt x="43665" y="26090"/>
                      <a:pt x="46153" y="22780"/>
                    </a:cubicBezTo>
                    <a:cubicBezTo>
                      <a:pt x="48070" y="20246"/>
                      <a:pt x="50239" y="17690"/>
                      <a:pt x="50741" y="14517"/>
                    </a:cubicBezTo>
                    <a:cubicBezTo>
                      <a:pt x="51220" y="11299"/>
                      <a:pt x="49234" y="7510"/>
                      <a:pt x="45947" y="6825"/>
                    </a:cubicBezTo>
                    <a:cubicBezTo>
                      <a:pt x="44007" y="6414"/>
                      <a:pt x="42113" y="6985"/>
                      <a:pt x="40378" y="7966"/>
                    </a:cubicBezTo>
                    <a:cubicBezTo>
                      <a:pt x="37525" y="9587"/>
                      <a:pt x="34740" y="11892"/>
                      <a:pt x="31362" y="11527"/>
                    </a:cubicBezTo>
                    <a:cubicBezTo>
                      <a:pt x="30791" y="11459"/>
                      <a:pt x="30244" y="11322"/>
                      <a:pt x="29696" y="11116"/>
                    </a:cubicBezTo>
                    <a:cubicBezTo>
                      <a:pt x="26546" y="9884"/>
                      <a:pt x="24857" y="6460"/>
                      <a:pt x="22460" y="4109"/>
                    </a:cubicBezTo>
                    <a:cubicBezTo>
                      <a:pt x="20657" y="2351"/>
                      <a:pt x="18420" y="1028"/>
                      <a:pt x="15932" y="594"/>
                    </a:cubicBezTo>
                    <a:cubicBezTo>
                      <a:pt x="12326" y="0"/>
                      <a:pt x="8628" y="1233"/>
                      <a:pt x="5615" y="3105"/>
                    </a:cubicBezTo>
                    <a:cubicBezTo>
                      <a:pt x="3949" y="4132"/>
                      <a:pt x="2420" y="5456"/>
                      <a:pt x="1370" y="7053"/>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7" name="Google Shape;3117;p28"/>
              <p:cNvSpPr/>
              <p:nvPr/>
            </p:nvSpPr>
            <p:spPr>
              <a:xfrm>
                <a:off x="5660825" y="1084250"/>
                <a:ext cx="1233750" cy="1112175"/>
              </a:xfrm>
              <a:custGeom>
                <a:rect b="b" l="l" r="r" t="t"/>
                <a:pathLst>
                  <a:path extrusionOk="0" fill="none" h="44487" w="49350">
                    <a:moveTo>
                      <a:pt x="1325" y="6506"/>
                    </a:moveTo>
                    <a:cubicBezTo>
                      <a:pt x="731" y="7442"/>
                      <a:pt x="320" y="8469"/>
                      <a:pt x="183" y="9541"/>
                    </a:cubicBezTo>
                    <a:cubicBezTo>
                      <a:pt x="1" y="11116"/>
                      <a:pt x="320" y="12646"/>
                      <a:pt x="686" y="14198"/>
                    </a:cubicBezTo>
                    <a:cubicBezTo>
                      <a:pt x="845" y="14814"/>
                      <a:pt x="982" y="15430"/>
                      <a:pt x="1097" y="16047"/>
                    </a:cubicBezTo>
                    <a:cubicBezTo>
                      <a:pt x="1644" y="19151"/>
                      <a:pt x="1142" y="22004"/>
                      <a:pt x="2854" y="24424"/>
                    </a:cubicBezTo>
                    <a:cubicBezTo>
                      <a:pt x="4566" y="26889"/>
                      <a:pt x="5935" y="27185"/>
                      <a:pt x="6072" y="30358"/>
                    </a:cubicBezTo>
                    <a:cubicBezTo>
                      <a:pt x="6164" y="32778"/>
                      <a:pt x="5388" y="34878"/>
                      <a:pt x="7008" y="37114"/>
                    </a:cubicBezTo>
                    <a:cubicBezTo>
                      <a:pt x="8834" y="39580"/>
                      <a:pt x="12258" y="40698"/>
                      <a:pt x="15362" y="41040"/>
                    </a:cubicBezTo>
                    <a:cubicBezTo>
                      <a:pt x="15522" y="41063"/>
                      <a:pt x="15705" y="41063"/>
                      <a:pt x="15864" y="41086"/>
                    </a:cubicBezTo>
                    <a:cubicBezTo>
                      <a:pt x="19631" y="41428"/>
                      <a:pt x="22324" y="40949"/>
                      <a:pt x="26136" y="42182"/>
                    </a:cubicBezTo>
                    <a:cubicBezTo>
                      <a:pt x="28167" y="42821"/>
                      <a:pt x="29925" y="43574"/>
                      <a:pt x="31454" y="43962"/>
                    </a:cubicBezTo>
                    <a:cubicBezTo>
                      <a:pt x="32961" y="44373"/>
                      <a:pt x="34627" y="44487"/>
                      <a:pt x="36065" y="43369"/>
                    </a:cubicBezTo>
                    <a:cubicBezTo>
                      <a:pt x="37754" y="42022"/>
                      <a:pt x="38165" y="39283"/>
                      <a:pt x="38210" y="37160"/>
                    </a:cubicBezTo>
                    <a:cubicBezTo>
                      <a:pt x="38233" y="36909"/>
                      <a:pt x="38233" y="36658"/>
                      <a:pt x="38233" y="36430"/>
                    </a:cubicBezTo>
                    <a:cubicBezTo>
                      <a:pt x="38233" y="34649"/>
                      <a:pt x="38005" y="33143"/>
                      <a:pt x="38302" y="31385"/>
                    </a:cubicBezTo>
                    <a:cubicBezTo>
                      <a:pt x="38850" y="28076"/>
                      <a:pt x="41406" y="24606"/>
                      <a:pt x="43848" y="21479"/>
                    </a:cubicBezTo>
                    <a:cubicBezTo>
                      <a:pt x="45880" y="18877"/>
                      <a:pt x="48231" y="16275"/>
                      <a:pt x="48779" y="12988"/>
                    </a:cubicBezTo>
                    <a:cubicBezTo>
                      <a:pt x="49349" y="9656"/>
                      <a:pt x="47204" y="5616"/>
                      <a:pt x="43757" y="5068"/>
                    </a:cubicBezTo>
                    <a:cubicBezTo>
                      <a:pt x="41840" y="4771"/>
                      <a:pt x="40082" y="5433"/>
                      <a:pt x="38462" y="6437"/>
                    </a:cubicBezTo>
                    <a:cubicBezTo>
                      <a:pt x="35791" y="8126"/>
                      <a:pt x="33235" y="10477"/>
                      <a:pt x="29993" y="10226"/>
                    </a:cubicBezTo>
                    <a:cubicBezTo>
                      <a:pt x="29423" y="10181"/>
                      <a:pt x="28898" y="10066"/>
                      <a:pt x="28373" y="9884"/>
                    </a:cubicBezTo>
                    <a:cubicBezTo>
                      <a:pt x="25360" y="8811"/>
                      <a:pt x="23511" y="5638"/>
                      <a:pt x="21091" y="3516"/>
                    </a:cubicBezTo>
                    <a:cubicBezTo>
                      <a:pt x="19311" y="1963"/>
                      <a:pt x="17188" y="868"/>
                      <a:pt x="14860" y="503"/>
                    </a:cubicBezTo>
                    <a:cubicBezTo>
                      <a:pt x="11482" y="1"/>
                      <a:pt x="8035" y="1050"/>
                      <a:pt x="5251" y="2785"/>
                    </a:cubicBezTo>
                    <a:cubicBezTo>
                      <a:pt x="3699" y="3744"/>
                      <a:pt x="2306" y="4999"/>
                      <a:pt x="1325" y="6506"/>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8" name="Google Shape;3118;p28"/>
              <p:cNvSpPr/>
              <p:nvPr/>
            </p:nvSpPr>
            <p:spPr>
              <a:xfrm>
                <a:off x="5693350" y="1113350"/>
                <a:ext cx="1186950" cy="1068825"/>
              </a:xfrm>
              <a:custGeom>
                <a:rect b="b" l="l" r="r" t="t"/>
                <a:pathLst>
                  <a:path extrusionOk="0" fill="none" h="42753" w="47478">
                    <a:moveTo>
                      <a:pt x="1325" y="5958"/>
                    </a:moveTo>
                    <a:cubicBezTo>
                      <a:pt x="800" y="6803"/>
                      <a:pt x="435" y="7716"/>
                      <a:pt x="252" y="8697"/>
                    </a:cubicBezTo>
                    <a:cubicBezTo>
                      <a:pt x="1" y="10089"/>
                      <a:pt x="115" y="11505"/>
                      <a:pt x="366" y="12943"/>
                    </a:cubicBezTo>
                    <a:cubicBezTo>
                      <a:pt x="480" y="13490"/>
                      <a:pt x="594" y="14061"/>
                      <a:pt x="709" y="14609"/>
                    </a:cubicBezTo>
                    <a:cubicBezTo>
                      <a:pt x="1256" y="17393"/>
                      <a:pt x="1667" y="20018"/>
                      <a:pt x="3425" y="22095"/>
                    </a:cubicBezTo>
                    <a:cubicBezTo>
                      <a:pt x="5479" y="24515"/>
                      <a:pt x="6803" y="24698"/>
                      <a:pt x="6803" y="28030"/>
                    </a:cubicBezTo>
                    <a:cubicBezTo>
                      <a:pt x="6780" y="30541"/>
                      <a:pt x="5753" y="32686"/>
                      <a:pt x="7282" y="35106"/>
                    </a:cubicBezTo>
                    <a:cubicBezTo>
                      <a:pt x="8880" y="37594"/>
                      <a:pt x="12076" y="39032"/>
                      <a:pt x="15066" y="39214"/>
                    </a:cubicBezTo>
                    <a:cubicBezTo>
                      <a:pt x="15248" y="39214"/>
                      <a:pt x="15408" y="39214"/>
                      <a:pt x="15568" y="39214"/>
                    </a:cubicBezTo>
                    <a:cubicBezTo>
                      <a:pt x="19220" y="39306"/>
                      <a:pt x="22256" y="37891"/>
                      <a:pt x="25885" y="39032"/>
                    </a:cubicBezTo>
                    <a:cubicBezTo>
                      <a:pt x="27802" y="39648"/>
                      <a:pt x="29377" y="40721"/>
                      <a:pt x="30906" y="41474"/>
                    </a:cubicBezTo>
                    <a:cubicBezTo>
                      <a:pt x="32436" y="42250"/>
                      <a:pt x="34285" y="42752"/>
                      <a:pt x="35837" y="41862"/>
                    </a:cubicBezTo>
                    <a:cubicBezTo>
                      <a:pt x="37708" y="40789"/>
                      <a:pt x="38096" y="38096"/>
                      <a:pt x="37845" y="35973"/>
                    </a:cubicBezTo>
                    <a:cubicBezTo>
                      <a:pt x="37800" y="35722"/>
                      <a:pt x="37777" y="35494"/>
                      <a:pt x="37731" y="35243"/>
                    </a:cubicBezTo>
                    <a:cubicBezTo>
                      <a:pt x="37412" y="33440"/>
                      <a:pt x="36795" y="31796"/>
                      <a:pt x="36795" y="29970"/>
                    </a:cubicBezTo>
                    <a:cubicBezTo>
                      <a:pt x="36795" y="26501"/>
                      <a:pt x="39146" y="23100"/>
                      <a:pt x="41543" y="20178"/>
                    </a:cubicBezTo>
                    <a:cubicBezTo>
                      <a:pt x="43734" y="17508"/>
                      <a:pt x="46245" y="14860"/>
                      <a:pt x="46861" y="11436"/>
                    </a:cubicBezTo>
                    <a:cubicBezTo>
                      <a:pt x="47478" y="8012"/>
                      <a:pt x="45195" y="3698"/>
                      <a:pt x="41566" y="3310"/>
                    </a:cubicBezTo>
                    <a:cubicBezTo>
                      <a:pt x="39717" y="3105"/>
                      <a:pt x="38096" y="3858"/>
                      <a:pt x="36567" y="4931"/>
                    </a:cubicBezTo>
                    <a:cubicBezTo>
                      <a:pt x="34079" y="6666"/>
                      <a:pt x="31751" y="9062"/>
                      <a:pt x="28624" y="8925"/>
                    </a:cubicBezTo>
                    <a:cubicBezTo>
                      <a:pt x="28099" y="8902"/>
                      <a:pt x="27597" y="8811"/>
                      <a:pt x="27095" y="8651"/>
                    </a:cubicBezTo>
                    <a:cubicBezTo>
                      <a:pt x="24219" y="7716"/>
                      <a:pt x="22187" y="4840"/>
                      <a:pt x="19745" y="2922"/>
                    </a:cubicBezTo>
                    <a:cubicBezTo>
                      <a:pt x="18010" y="1576"/>
                      <a:pt x="15956" y="685"/>
                      <a:pt x="13810" y="411"/>
                    </a:cubicBezTo>
                    <a:cubicBezTo>
                      <a:pt x="10660" y="1"/>
                      <a:pt x="7465" y="845"/>
                      <a:pt x="4886" y="2466"/>
                    </a:cubicBezTo>
                    <a:cubicBezTo>
                      <a:pt x="3470" y="3356"/>
                      <a:pt x="2192" y="4520"/>
                      <a:pt x="1325" y="5958"/>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119" name="Google Shape;3119;p28"/>
              <p:cNvSpPr/>
              <p:nvPr/>
            </p:nvSpPr>
            <p:spPr>
              <a:xfrm>
                <a:off x="5721325" y="1106500"/>
                <a:ext cx="1145275" cy="1061400"/>
              </a:xfrm>
              <a:custGeom>
                <a:rect b="b" l="l" r="r" t="t"/>
                <a:pathLst>
                  <a:path extrusionOk="0" fill="none" h="42456" w="45811">
                    <a:moveTo>
                      <a:pt x="229" y="13102"/>
                    </a:moveTo>
                    <a:cubicBezTo>
                      <a:pt x="548" y="16070"/>
                      <a:pt x="1963" y="19037"/>
                      <a:pt x="4200" y="21205"/>
                    </a:cubicBezTo>
                    <a:cubicBezTo>
                      <a:pt x="6597" y="23511"/>
                      <a:pt x="7875" y="23648"/>
                      <a:pt x="7715" y="27140"/>
                    </a:cubicBezTo>
                    <a:cubicBezTo>
                      <a:pt x="7578" y="29742"/>
                      <a:pt x="6300" y="31910"/>
                      <a:pt x="7738" y="34535"/>
                    </a:cubicBezTo>
                    <a:cubicBezTo>
                      <a:pt x="9130" y="37069"/>
                      <a:pt x="12075" y="38804"/>
                      <a:pt x="14974" y="38804"/>
                    </a:cubicBezTo>
                    <a:cubicBezTo>
                      <a:pt x="18717" y="38804"/>
                      <a:pt x="22187" y="36202"/>
                      <a:pt x="25816" y="37343"/>
                    </a:cubicBezTo>
                    <a:cubicBezTo>
                      <a:pt x="27619" y="37913"/>
                      <a:pt x="29034" y="39329"/>
                      <a:pt x="30563" y="40447"/>
                    </a:cubicBezTo>
                    <a:cubicBezTo>
                      <a:pt x="32093" y="41565"/>
                      <a:pt x="34124" y="42456"/>
                      <a:pt x="35790" y="41771"/>
                    </a:cubicBezTo>
                    <a:cubicBezTo>
                      <a:pt x="37822" y="40972"/>
                      <a:pt x="38210" y="38347"/>
                      <a:pt x="37639" y="36224"/>
                    </a:cubicBezTo>
                    <a:cubicBezTo>
                      <a:pt x="37069" y="34124"/>
                      <a:pt x="35813" y="32139"/>
                      <a:pt x="35471" y="29993"/>
                    </a:cubicBezTo>
                    <a:cubicBezTo>
                      <a:pt x="34923" y="26341"/>
                      <a:pt x="37091" y="23054"/>
                      <a:pt x="39420" y="20315"/>
                    </a:cubicBezTo>
                    <a:cubicBezTo>
                      <a:pt x="41748" y="17599"/>
                      <a:pt x="44418" y="14883"/>
                      <a:pt x="45126" y="11345"/>
                    </a:cubicBezTo>
                    <a:cubicBezTo>
                      <a:pt x="45811" y="7807"/>
                      <a:pt x="43391" y="3219"/>
                      <a:pt x="39579" y="2991"/>
                    </a:cubicBezTo>
                    <a:cubicBezTo>
                      <a:pt x="34763" y="2717"/>
                      <a:pt x="32275" y="9108"/>
                      <a:pt x="27459" y="9062"/>
                    </a:cubicBezTo>
                    <a:cubicBezTo>
                      <a:pt x="24013" y="9039"/>
                      <a:pt x="21479" y="5753"/>
                      <a:pt x="18557" y="3767"/>
                    </a:cubicBezTo>
                    <a:cubicBezTo>
                      <a:pt x="13011" y="1"/>
                      <a:pt x="4657" y="1507"/>
                      <a:pt x="1507" y="6848"/>
                    </a:cubicBezTo>
                    <a:cubicBezTo>
                      <a:pt x="388" y="8720"/>
                      <a:pt x="0" y="10911"/>
                      <a:pt x="229" y="13102"/>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120" name="Google Shape;3120;p28"/>
            <p:cNvGrpSpPr/>
            <p:nvPr/>
          </p:nvGrpSpPr>
          <p:grpSpPr>
            <a:xfrm>
              <a:off x="6151700" y="563400"/>
              <a:ext cx="1724500" cy="1724475"/>
              <a:chOff x="4954950" y="844025"/>
              <a:chExt cx="1724500" cy="1724475"/>
            </a:xfrm>
          </p:grpSpPr>
          <p:sp>
            <p:nvSpPr>
              <p:cNvPr id="3121" name="Google Shape;3121;p28"/>
              <p:cNvSpPr/>
              <p:nvPr/>
            </p:nvSpPr>
            <p:spPr>
              <a:xfrm>
                <a:off x="5042850" y="1000800"/>
                <a:ext cx="1273100" cy="1204200"/>
              </a:xfrm>
              <a:custGeom>
                <a:rect b="b" l="l" r="r" t="t"/>
                <a:pathLst>
                  <a:path extrusionOk="0" h="48168" w="50924">
                    <a:moveTo>
                      <a:pt x="30983" y="0"/>
                    </a:moveTo>
                    <a:cubicBezTo>
                      <a:pt x="23761" y="0"/>
                      <a:pt x="16537" y="2756"/>
                      <a:pt x="11025" y="8269"/>
                    </a:cubicBezTo>
                    <a:cubicBezTo>
                      <a:pt x="0" y="19271"/>
                      <a:pt x="0" y="37143"/>
                      <a:pt x="11025" y="48167"/>
                    </a:cubicBezTo>
                    <a:lnTo>
                      <a:pt x="50923" y="8269"/>
                    </a:lnTo>
                    <a:cubicBezTo>
                      <a:pt x="45422" y="2756"/>
                      <a:pt x="38204" y="0"/>
                      <a:pt x="30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8"/>
              <p:cNvSpPr/>
              <p:nvPr/>
            </p:nvSpPr>
            <p:spPr>
              <a:xfrm>
                <a:off x="5318450" y="1207500"/>
                <a:ext cx="1273100" cy="1203775"/>
              </a:xfrm>
              <a:custGeom>
                <a:rect b="b" l="l" r="r" t="t"/>
                <a:pathLst>
                  <a:path extrusionOk="0" h="48151" w="50924">
                    <a:moveTo>
                      <a:pt x="39899" y="1"/>
                    </a:moveTo>
                    <a:lnTo>
                      <a:pt x="1" y="39899"/>
                    </a:lnTo>
                    <a:cubicBezTo>
                      <a:pt x="5513" y="45400"/>
                      <a:pt x="12737" y="48151"/>
                      <a:pt x="19959" y="48151"/>
                    </a:cubicBezTo>
                    <a:cubicBezTo>
                      <a:pt x="27180" y="48151"/>
                      <a:pt x="34398" y="45400"/>
                      <a:pt x="39899" y="39899"/>
                    </a:cubicBezTo>
                    <a:cubicBezTo>
                      <a:pt x="50924" y="28875"/>
                      <a:pt x="50924" y="11003"/>
                      <a:pt x="398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8"/>
              <p:cNvSpPr/>
              <p:nvPr/>
            </p:nvSpPr>
            <p:spPr>
              <a:xfrm>
                <a:off x="4954950" y="844025"/>
                <a:ext cx="1724500" cy="1724475"/>
              </a:xfrm>
              <a:custGeom>
                <a:rect b="b" l="l" r="r" t="t"/>
                <a:pathLst>
                  <a:path extrusionOk="0" fill="none" h="68979" w="68980">
                    <a:moveTo>
                      <a:pt x="1" y="68978"/>
                    </a:moveTo>
                    <a:lnTo>
                      <a:pt x="68979" y="0"/>
                    </a:lnTo>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sp>
        <p:nvSpPr>
          <p:cNvPr id="3124" name="Google Shape;3124;p28"/>
          <p:cNvSpPr txBox="1"/>
          <p:nvPr>
            <p:ph type="ctrTitle"/>
          </p:nvPr>
        </p:nvSpPr>
        <p:spPr>
          <a:xfrm>
            <a:off x="465725" y="1380000"/>
            <a:ext cx="7179600" cy="16599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000">
                <a:solidFill>
                  <a:schemeClr val="dk1"/>
                </a:solidFill>
              </a:rPr>
              <a:t>COVID-19</a:t>
            </a:r>
            <a:r>
              <a:rPr lang="en" sz="3000"/>
              <a:t> </a:t>
            </a:r>
            <a:r>
              <a:rPr lang="en" sz="3000">
                <a:solidFill>
                  <a:schemeClr val="accent2"/>
                </a:solidFill>
              </a:rPr>
              <a:t>VACCINE </a:t>
            </a:r>
            <a:r>
              <a:rPr lang="en" sz="3000"/>
              <a:t>SENTIMENT ANALYSIS USING TWITTER DATA</a:t>
            </a:r>
            <a:endParaRPr sz="3000"/>
          </a:p>
        </p:txBody>
      </p:sp>
      <p:grpSp>
        <p:nvGrpSpPr>
          <p:cNvPr id="3125" name="Google Shape;3125;p28"/>
          <p:cNvGrpSpPr/>
          <p:nvPr/>
        </p:nvGrpSpPr>
        <p:grpSpPr>
          <a:xfrm>
            <a:off x="628116" y="4076543"/>
            <a:ext cx="1432775" cy="437215"/>
            <a:chOff x="10404775" y="1960750"/>
            <a:chExt cx="796650" cy="243100"/>
          </a:xfrm>
        </p:grpSpPr>
        <p:sp>
          <p:nvSpPr>
            <p:cNvPr id="3126" name="Google Shape;3126;p28"/>
            <p:cNvSpPr/>
            <p:nvPr/>
          </p:nvSpPr>
          <p:spPr>
            <a:xfrm>
              <a:off x="11082700" y="2163325"/>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8"/>
            <p:cNvSpPr/>
            <p:nvPr/>
          </p:nvSpPr>
          <p:spPr>
            <a:xfrm>
              <a:off x="11071275" y="2157025"/>
              <a:ext cx="4600" cy="46825"/>
            </a:xfrm>
            <a:custGeom>
              <a:rect b="b" l="l" r="r" t="t"/>
              <a:pathLst>
                <a:path extrusionOk="0" h="1873" w="184">
                  <a:moveTo>
                    <a:pt x="1" y="1"/>
                  </a:moveTo>
                  <a:lnTo>
                    <a:pt x="1" y="1873"/>
                  </a:lnTo>
                  <a:lnTo>
                    <a:pt x="184" y="1873"/>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8"/>
            <p:cNvSpPr/>
            <p:nvPr/>
          </p:nvSpPr>
          <p:spPr>
            <a:xfrm>
              <a:off x="11062725" y="2163325"/>
              <a:ext cx="3450" cy="30250"/>
            </a:xfrm>
            <a:custGeom>
              <a:rect b="b" l="l" r="r" t="t"/>
              <a:pathLst>
                <a:path extrusionOk="0" h="1210" w="138">
                  <a:moveTo>
                    <a:pt x="1" y="0"/>
                  </a:moveTo>
                  <a:lnTo>
                    <a:pt x="1"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8"/>
            <p:cNvSpPr/>
            <p:nvPr/>
          </p:nvSpPr>
          <p:spPr>
            <a:xfrm>
              <a:off x="11051875" y="2157025"/>
              <a:ext cx="4025" cy="46825"/>
            </a:xfrm>
            <a:custGeom>
              <a:rect b="b" l="l" r="r" t="t"/>
              <a:pathLst>
                <a:path extrusionOk="0" h="1873" w="161">
                  <a:moveTo>
                    <a:pt x="1" y="1"/>
                  </a:moveTo>
                  <a:lnTo>
                    <a:pt x="1" y="1873"/>
                  </a:lnTo>
                  <a:lnTo>
                    <a:pt x="161" y="187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8"/>
            <p:cNvSpPr/>
            <p:nvPr/>
          </p:nvSpPr>
          <p:spPr>
            <a:xfrm>
              <a:off x="11042750" y="2161600"/>
              <a:ext cx="3450" cy="34825"/>
            </a:xfrm>
            <a:custGeom>
              <a:rect b="b" l="l" r="r" t="t"/>
              <a:pathLst>
                <a:path extrusionOk="0" h="1393"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8"/>
            <p:cNvSpPr/>
            <p:nvPr/>
          </p:nvSpPr>
          <p:spPr>
            <a:xfrm>
              <a:off x="11033050" y="21667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8"/>
            <p:cNvSpPr/>
            <p:nvPr/>
          </p:nvSpPr>
          <p:spPr>
            <a:xfrm>
              <a:off x="11021650" y="21621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8"/>
            <p:cNvSpPr/>
            <p:nvPr/>
          </p:nvSpPr>
          <p:spPr>
            <a:xfrm>
              <a:off x="11013075" y="21667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8"/>
            <p:cNvSpPr/>
            <p:nvPr/>
          </p:nvSpPr>
          <p:spPr>
            <a:xfrm>
              <a:off x="11002250" y="2162175"/>
              <a:ext cx="4000" cy="34825"/>
            </a:xfrm>
            <a:custGeom>
              <a:rect b="b" l="l" r="r" t="t"/>
              <a:pathLst>
                <a:path extrusionOk="0" h="1393" w="160">
                  <a:moveTo>
                    <a:pt x="0" y="0"/>
                  </a:moveTo>
                  <a:lnTo>
                    <a:pt x="0" y="1393"/>
                  </a:lnTo>
                  <a:lnTo>
                    <a:pt x="160" y="1393"/>
                  </a:lnTo>
                  <a:lnTo>
                    <a:pt x="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8"/>
            <p:cNvSpPr/>
            <p:nvPr/>
          </p:nvSpPr>
          <p:spPr>
            <a:xfrm>
              <a:off x="10993100" y="2165600"/>
              <a:ext cx="3450" cy="26275"/>
            </a:xfrm>
            <a:custGeom>
              <a:rect b="b" l="l" r="r" t="t"/>
              <a:pathLst>
                <a:path extrusionOk="0" h="1051"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8"/>
            <p:cNvSpPr/>
            <p:nvPr/>
          </p:nvSpPr>
          <p:spPr>
            <a:xfrm>
              <a:off x="10983400" y="2163325"/>
              <a:ext cx="2875" cy="30250"/>
            </a:xfrm>
            <a:custGeom>
              <a:rect b="b" l="l" r="r" t="t"/>
              <a:pathLst>
                <a:path extrusionOk="0" h="1210" w="115">
                  <a:moveTo>
                    <a:pt x="1" y="0"/>
                  </a:moveTo>
                  <a:lnTo>
                    <a:pt x="1"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8"/>
            <p:cNvSpPr/>
            <p:nvPr/>
          </p:nvSpPr>
          <p:spPr>
            <a:xfrm>
              <a:off x="10972000" y="215702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8"/>
            <p:cNvSpPr/>
            <p:nvPr/>
          </p:nvSpPr>
          <p:spPr>
            <a:xfrm>
              <a:off x="10963425" y="2163325"/>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8"/>
            <p:cNvSpPr/>
            <p:nvPr/>
          </p:nvSpPr>
          <p:spPr>
            <a:xfrm>
              <a:off x="10952025" y="2157025"/>
              <a:ext cx="4600" cy="46825"/>
            </a:xfrm>
            <a:custGeom>
              <a:rect b="b" l="l" r="r" t="t"/>
              <a:pathLst>
                <a:path extrusionOk="0" h="1873" w="184">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8"/>
            <p:cNvSpPr/>
            <p:nvPr/>
          </p:nvSpPr>
          <p:spPr>
            <a:xfrm>
              <a:off x="10943475" y="2161600"/>
              <a:ext cx="3425" cy="34825"/>
            </a:xfrm>
            <a:custGeom>
              <a:rect b="b" l="l" r="r" t="t"/>
              <a:pathLst>
                <a:path extrusionOk="0" h="1393" w="137">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8"/>
            <p:cNvSpPr/>
            <p:nvPr/>
          </p:nvSpPr>
          <p:spPr>
            <a:xfrm>
              <a:off x="10933775" y="2166750"/>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8"/>
            <p:cNvSpPr/>
            <p:nvPr/>
          </p:nvSpPr>
          <p:spPr>
            <a:xfrm>
              <a:off x="10922350" y="21621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8"/>
            <p:cNvSpPr/>
            <p:nvPr/>
          </p:nvSpPr>
          <p:spPr>
            <a:xfrm>
              <a:off x="10913800" y="2166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8"/>
            <p:cNvSpPr/>
            <p:nvPr/>
          </p:nvSpPr>
          <p:spPr>
            <a:xfrm>
              <a:off x="10902375" y="21621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8"/>
            <p:cNvSpPr/>
            <p:nvPr/>
          </p:nvSpPr>
          <p:spPr>
            <a:xfrm>
              <a:off x="10893825" y="2165600"/>
              <a:ext cx="3450" cy="26275"/>
            </a:xfrm>
            <a:custGeom>
              <a:rect b="b" l="l" r="r" t="t"/>
              <a:pathLst>
                <a:path extrusionOk="0" h="1051"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8"/>
            <p:cNvSpPr/>
            <p:nvPr/>
          </p:nvSpPr>
          <p:spPr>
            <a:xfrm>
              <a:off x="10880125" y="2163325"/>
              <a:ext cx="2875" cy="30250"/>
            </a:xfrm>
            <a:custGeom>
              <a:rect b="b" l="l" r="r" t="t"/>
              <a:pathLst>
                <a:path extrusionOk="0" h="1210" w="115">
                  <a:moveTo>
                    <a:pt x="0" y="0"/>
                  </a:moveTo>
                  <a:lnTo>
                    <a:pt x="0"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8"/>
            <p:cNvSpPr/>
            <p:nvPr/>
          </p:nvSpPr>
          <p:spPr>
            <a:xfrm>
              <a:off x="10868700" y="2157025"/>
              <a:ext cx="4600" cy="46825"/>
            </a:xfrm>
            <a:custGeom>
              <a:rect b="b" l="l" r="r" t="t"/>
              <a:pathLst>
                <a:path extrusionOk="0" h="1873" w="184">
                  <a:moveTo>
                    <a:pt x="1" y="1"/>
                  </a:moveTo>
                  <a:lnTo>
                    <a:pt x="1" y="1873"/>
                  </a:lnTo>
                  <a:lnTo>
                    <a:pt x="184" y="1873"/>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8"/>
            <p:cNvSpPr/>
            <p:nvPr/>
          </p:nvSpPr>
          <p:spPr>
            <a:xfrm>
              <a:off x="10860150" y="2163325"/>
              <a:ext cx="3450" cy="30250"/>
            </a:xfrm>
            <a:custGeom>
              <a:rect b="b" l="l" r="r" t="t"/>
              <a:pathLst>
                <a:path extrusionOk="0" h="1210" w="138">
                  <a:moveTo>
                    <a:pt x="1" y="0"/>
                  </a:moveTo>
                  <a:lnTo>
                    <a:pt x="1"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8"/>
            <p:cNvSpPr/>
            <p:nvPr/>
          </p:nvSpPr>
          <p:spPr>
            <a:xfrm>
              <a:off x="10848750" y="215702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8"/>
            <p:cNvSpPr/>
            <p:nvPr/>
          </p:nvSpPr>
          <p:spPr>
            <a:xfrm>
              <a:off x="10840175" y="2161600"/>
              <a:ext cx="3450" cy="34825"/>
            </a:xfrm>
            <a:custGeom>
              <a:rect b="b" l="l" r="r" t="t"/>
              <a:pathLst>
                <a:path extrusionOk="0" h="1393"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8"/>
            <p:cNvSpPr/>
            <p:nvPr/>
          </p:nvSpPr>
          <p:spPr>
            <a:xfrm>
              <a:off x="10830475" y="2166750"/>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8"/>
            <p:cNvSpPr/>
            <p:nvPr/>
          </p:nvSpPr>
          <p:spPr>
            <a:xfrm>
              <a:off x="10819075" y="21621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8"/>
            <p:cNvSpPr/>
            <p:nvPr/>
          </p:nvSpPr>
          <p:spPr>
            <a:xfrm>
              <a:off x="10810500" y="21667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8"/>
            <p:cNvSpPr/>
            <p:nvPr/>
          </p:nvSpPr>
          <p:spPr>
            <a:xfrm>
              <a:off x="10799100" y="21621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8"/>
            <p:cNvSpPr/>
            <p:nvPr/>
          </p:nvSpPr>
          <p:spPr>
            <a:xfrm>
              <a:off x="10790525" y="2165600"/>
              <a:ext cx="3450" cy="26275"/>
            </a:xfrm>
            <a:custGeom>
              <a:rect b="b" l="l" r="r" t="t"/>
              <a:pathLst>
                <a:path extrusionOk="0" h="1051" w="138">
                  <a:moveTo>
                    <a:pt x="1" y="0"/>
                  </a:moveTo>
                  <a:lnTo>
                    <a:pt x="1" y="1050"/>
                  </a:lnTo>
                  <a:lnTo>
                    <a:pt x="138" y="105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8"/>
            <p:cNvSpPr/>
            <p:nvPr/>
          </p:nvSpPr>
          <p:spPr>
            <a:xfrm>
              <a:off x="10780250" y="2163325"/>
              <a:ext cx="3450" cy="30250"/>
            </a:xfrm>
            <a:custGeom>
              <a:rect b="b" l="l" r="r" t="t"/>
              <a:pathLst>
                <a:path extrusionOk="0" h="1210"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8"/>
            <p:cNvSpPr/>
            <p:nvPr/>
          </p:nvSpPr>
          <p:spPr>
            <a:xfrm>
              <a:off x="10769425" y="215702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8"/>
            <p:cNvSpPr/>
            <p:nvPr/>
          </p:nvSpPr>
          <p:spPr>
            <a:xfrm>
              <a:off x="10760850" y="2163325"/>
              <a:ext cx="2900" cy="30250"/>
            </a:xfrm>
            <a:custGeom>
              <a:rect b="b" l="l" r="r" t="t"/>
              <a:pathLst>
                <a:path extrusionOk="0" h="1210" w="116">
                  <a:moveTo>
                    <a:pt x="1" y="0"/>
                  </a:moveTo>
                  <a:lnTo>
                    <a:pt x="1"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8"/>
            <p:cNvSpPr/>
            <p:nvPr/>
          </p:nvSpPr>
          <p:spPr>
            <a:xfrm>
              <a:off x="10749450" y="2157025"/>
              <a:ext cx="4600" cy="46825"/>
            </a:xfrm>
            <a:custGeom>
              <a:rect b="b" l="l" r="r" t="t"/>
              <a:pathLst>
                <a:path extrusionOk="0" h="1873" w="184">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8"/>
            <p:cNvSpPr/>
            <p:nvPr/>
          </p:nvSpPr>
          <p:spPr>
            <a:xfrm>
              <a:off x="10740900" y="2161600"/>
              <a:ext cx="3425" cy="34825"/>
            </a:xfrm>
            <a:custGeom>
              <a:rect b="b" l="l" r="r" t="t"/>
              <a:pathLst>
                <a:path extrusionOk="0" h="1393" w="137">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8"/>
            <p:cNvSpPr/>
            <p:nvPr/>
          </p:nvSpPr>
          <p:spPr>
            <a:xfrm>
              <a:off x="10730625" y="2166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8"/>
            <p:cNvSpPr/>
            <p:nvPr/>
          </p:nvSpPr>
          <p:spPr>
            <a:xfrm>
              <a:off x="10719775" y="21621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8"/>
            <p:cNvSpPr/>
            <p:nvPr/>
          </p:nvSpPr>
          <p:spPr>
            <a:xfrm>
              <a:off x="10711225" y="2166750"/>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8"/>
            <p:cNvSpPr/>
            <p:nvPr/>
          </p:nvSpPr>
          <p:spPr>
            <a:xfrm>
              <a:off x="10699800" y="21621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8"/>
            <p:cNvSpPr/>
            <p:nvPr/>
          </p:nvSpPr>
          <p:spPr>
            <a:xfrm>
              <a:off x="10691250" y="2165600"/>
              <a:ext cx="3450" cy="26275"/>
            </a:xfrm>
            <a:custGeom>
              <a:rect b="b" l="l" r="r" t="t"/>
              <a:pathLst>
                <a:path extrusionOk="0" h="1051" w="138">
                  <a:moveTo>
                    <a:pt x="0" y="0"/>
                  </a:moveTo>
                  <a:lnTo>
                    <a:pt x="0" y="1050"/>
                  </a:lnTo>
                  <a:lnTo>
                    <a:pt x="137" y="105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8"/>
            <p:cNvSpPr/>
            <p:nvPr/>
          </p:nvSpPr>
          <p:spPr>
            <a:xfrm>
              <a:off x="11028500" y="2116525"/>
              <a:ext cx="3425" cy="30275"/>
            </a:xfrm>
            <a:custGeom>
              <a:rect b="b" l="l" r="r" t="t"/>
              <a:pathLst>
                <a:path extrusionOk="0" h="1211" w="137">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8"/>
            <p:cNvSpPr/>
            <p:nvPr/>
          </p:nvSpPr>
          <p:spPr>
            <a:xfrm>
              <a:off x="11017650" y="2110250"/>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8"/>
            <p:cNvSpPr/>
            <p:nvPr/>
          </p:nvSpPr>
          <p:spPr>
            <a:xfrm>
              <a:off x="11009075" y="2116525"/>
              <a:ext cx="2900" cy="30275"/>
            </a:xfrm>
            <a:custGeom>
              <a:rect b="b" l="l" r="r" t="t"/>
              <a:pathLst>
                <a:path extrusionOk="0" h="1211" w="116">
                  <a:moveTo>
                    <a:pt x="1" y="0"/>
                  </a:moveTo>
                  <a:lnTo>
                    <a:pt x="1"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8"/>
            <p:cNvSpPr/>
            <p:nvPr/>
          </p:nvSpPr>
          <p:spPr>
            <a:xfrm>
              <a:off x="10997675" y="2110250"/>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8"/>
            <p:cNvSpPr/>
            <p:nvPr/>
          </p:nvSpPr>
          <p:spPr>
            <a:xfrm>
              <a:off x="10989125" y="2114800"/>
              <a:ext cx="3425" cy="34850"/>
            </a:xfrm>
            <a:custGeom>
              <a:rect b="b" l="l" r="r" t="t"/>
              <a:pathLst>
                <a:path extrusionOk="0" h="1394" w="137">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8"/>
            <p:cNvSpPr/>
            <p:nvPr/>
          </p:nvSpPr>
          <p:spPr>
            <a:xfrm>
              <a:off x="10978850" y="21199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8"/>
            <p:cNvSpPr/>
            <p:nvPr/>
          </p:nvSpPr>
          <p:spPr>
            <a:xfrm>
              <a:off x="10968000" y="2115375"/>
              <a:ext cx="4600" cy="34850"/>
            </a:xfrm>
            <a:custGeom>
              <a:rect b="b" l="l" r="r" t="t"/>
              <a:pathLst>
                <a:path extrusionOk="0" h="1394"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8"/>
            <p:cNvSpPr/>
            <p:nvPr/>
          </p:nvSpPr>
          <p:spPr>
            <a:xfrm>
              <a:off x="10959450" y="2119950"/>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8"/>
            <p:cNvSpPr/>
            <p:nvPr/>
          </p:nvSpPr>
          <p:spPr>
            <a:xfrm>
              <a:off x="10948025" y="2115375"/>
              <a:ext cx="4600" cy="34850"/>
            </a:xfrm>
            <a:custGeom>
              <a:rect b="b" l="l" r="r" t="t"/>
              <a:pathLst>
                <a:path extrusionOk="0" h="1394"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8"/>
            <p:cNvSpPr/>
            <p:nvPr/>
          </p:nvSpPr>
          <p:spPr>
            <a:xfrm>
              <a:off x="10939475" y="2118800"/>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8"/>
            <p:cNvSpPr/>
            <p:nvPr/>
          </p:nvSpPr>
          <p:spPr>
            <a:xfrm>
              <a:off x="10929200" y="2116525"/>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8"/>
            <p:cNvSpPr/>
            <p:nvPr/>
          </p:nvSpPr>
          <p:spPr>
            <a:xfrm>
              <a:off x="10918350" y="2110250"/>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8"/>
            <p:cNvSpPr/>
            <p:nvPr/>
          </p:nvSpPr>
          <p:spPr>
            <a:xfrm>
              <a:off x="10909225" y="2116525"/>
              <a:ext cx="3450" cy="30275"/>
            </a:xfrm>
            <a:custGeom>
              <a:rect b="b" l="l" r="r" t="t"/>
              <a:pathLst>
                <a:path extrusionOk="0" h="1211" w="138">
                  <a:moveTo>
                    <a:pt x="1" y="0"/>
                  </a:moveTo>
                  <a:lnTo>
                    <a:pt x="1"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8"/>
            <p:cNvSpPr/>
            <p:nvPr/>
          </p:nvSpPr>
          <p:spPr>
            <a:xfrm>
              <a:off x="10898375" y="2110250"/>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8"/>
            <p:cNvSpPr/>
            <p:nvPr/>
          </p:nvSpPr>
          <p:spPr>
            <a:xfrm>
              <a:off x="10889825" y="2114800"/>
              <a:ext cx="2875" cy="34850"/>
            </a:xfrm>
            <a:custGeom>
              <a:rect b="b" l="l" r="r" t="t"/>
              <a:pathLst>
                <a:path extrusionOk="0" h="1394" w="115">
                  <a:moveTo>
                    <a:pt x="0" y="1"/>
                  </a:moveTo>
                  <a:lnTo>
                    <a:pt x="0" y="1393"/>
                  </a:lnTo>
                  <a:lnTo>
                    <a:pt x="115" y="1393"/>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8"/>
            <p:cNvSpPr/>
            <p:nvPr/>
          </p:nvSpPr>
          <p:spPr>
            <a:xfrm>
              <a:off x="10879550" y="21199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8"/>
            <p:cNvSpPr/>
            <p:nvPr/>
          </p:nvSpPr>
          <p:spPr>
            <a:xfrm>
              <a:off x="10868700" y="2115375"/>
              <a:ext cx="4600" cy="34850"/>
            </a:xfrm>
            <a:custGeom>
              <a:rect b="b" l="l" r="r" t="t"/>
              <a:pathLst>
                <a:path extrusionOk="0" h="1394" w="184">
                  <a:moveTo>
                    <a:pt x="1" y="1"/>
                  </a:moveTo>
                  <a:lnTo>
                    <a:pt x="1" y="1393"/>
                  </a:lnTo>
                  <a:lnTo>
                    <a:pt x="184" y="1393"/>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8"/>
            <p:cNvSpPr/>
            <p:nvPr/>
          </p:nvSpPr>
          <p:spPr>
            <a:xfrm>
              <a:off x="10859575" y="21199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8"/>
            <p:cNvSpPr/>
            <p:nvPr/>
          </p:nvSpPr>
          <p:spPr>
            <a:xfrm>
              <a:off x="10848750" y="2115375"/>
              <a:ext cx="4575" cy="34850"/>
            </a:xfrm>
            <a:custGeom>
              <a:rect b="b" l="l" r="r" t="t"/>
              <a:pathLst>
                <a:path extrusionOk="0" h="1394"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8"/>
            <p:cNvSpPr/>
            <p:nvPr/>
          </p:nvSpPr>
          <p:spPr>
            <a:xfrm>
              <a:off x="10840175" y="2118800"/>
              <a:ext cx="2875" cy="25700"/>
            </a:xfrm>
            <a:custGeom>
              <a:rect b="b" l="l" r="r" t="t"/>
              <a:pathLst>
                <a:path extrusionOk="0" h="1028" w="115">
                  <a:moveTo>
                    <a:pt x="1" y="1"/>
                  </a:moveTo>
                  <a:lnTo>
                    <a:pt x="1" y="1028"/>
                  </a:lnTo>
                  <a:lnTo>
                    <a:pt x="115" y="102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8"/>
            <p:cNvSpPr/>
            <p:nvPr/>
          </p:nvSpPr>
          <p:spPr>
            <a:xfrm>
              <a:off x="10745450" y="2115375"/>
              <a:ext cx="4600" cy="34850"/>
            </a:xfrm>
            <a:custGeom>
              <a:rect b="b" l="l" r="r" t="t"/>
              <a:pathLst>
                <a:path extrusionOk="0" h="1394"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8"/>
            <p:cNvSpPr/>
            <p:nvPr/>
          </p:nvSpPr>
          <p:spPr>
            <a:xfrm>
              <a:off x="10736325" y="2118800"/>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8"/>
            <p:cNvSpPr/>
            <p:nvPr/>
          </p:nvSpPr>
          <p:spPr>
            <a:xfrm>
              <a:off x="10726625" y="2116525"/>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8"/>
            <p:cNvSpPr/>
            <p:nvPr/>
          </p:nvSpPr>
          <p:spPr>
            <a:xfrm>
              <a:off x="10715775" y="2110250"/>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8"/>
            <p:cNvSpPr/>
            <p:nvPr/>
          </p:nvSpPr>
          <p:spPr>
            <a:xfrm>
              <a:off x="10706650" y="2116525"/>
              <a:ext cx="3450" cy="30275"/>
            </a:xfrm>
            <a:custGeom>
              <a:rect b="b" l="l" r="r" t="t"/>
              <a:pathLst>
                <a:path extrusionOk="0" h="1211" w="138">
                  <a:moveTo>
                    <a:pt x="1" y="0"/>
                  </a:moveTo>
                  <a:lnTo>
                    <a:pt x="1"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8"/>
            <p:cNvSpPr/>
            <p:nvPr/>
          </p:nvSpPr>
          <p:spPr>
            <a:xfrm>
              <a:off x="10695800" y="2110250"/>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8"/>
            <p:cNvSpPr/>
            <p:nvPr/>
          </p:nvSpPr>
          <p:spPr>
            <a:xfrm>
              <a:off x="10686675" y="2114800"/>
              <a:ext cx="3450" cy="34850"/>
            </a:xfrm>
            <a:custGeom>
              <a:rect b="b" l="l" r="r" t="t"/>
              <a:pathLst>
                <a:path extrusionOk="0" h="1394"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8"/>
            <p:cNvSpPr/>
            <p:nvPr/>
          </p:nvSpPr>
          <p:spPr>
            <a:xfrm>
              <a:off x="10676975" y="21199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8"/>
            <p:cNvSpPr/>
            <p:nvPr/>
          </p:nvSpPr>
          <p:spPr>
            <a:xfrm>
              <a:off x="10666125" y="2115375"/>
              <a:ext cx="4025" cy="34850"/>
            </a:xfrm>
            <a:custGeom>
              <a:rect b="b" l="l" r="r" t="t"/>
              <a:pathLst>
                <a:path extrusionOk="0" h="1394"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8"/>
            <p:cNvSpPr/>
            <p:nvPr/>
          </p:nvSpPr>
          <p:spPr>
            <a:xfrm>
              <a:off x="10657000" y="21199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8"/>
            <p:cNvSpPr/>
            <p:nvPr/>
          </p:nvSpPr>
          <p:spPr>
            <a:xfrm>
              <a:off x="10646175" y="2115375"/>
              <a:ext cx="4575" cy="34850"/>
            </a:xfrm>
            <a:custGeom>
              <a:rect b="b" l="l" r="r" t="t"/>
              <a:pathLst>
                <a:path extrusionOk="0" h="1394"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8"/>
            <p:cNvSpPr/>
            <p:nvPr/>
          </p:nvSpPr>
          <p:spPr>
            <a:xfrm>
              <a:off x="10637025" y="2118800"/>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8"/>
            <p:cNvSpPr/>
            <p:nvPr/>
          </p:nvSpPr>
          <p:spPr>
            <a:xfrm>
              <a:off x="11190550" y="20606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8"/>
            <p:cNvSpPr/>
            <p:nvPr/>
          </p:nvSpPr>
          <p:spPr>
            <a:xfrm>
              <a:off x="11182000" y="2066300"/>
              <a:ext cx="3425" cy="30850"/>
            </a:xfrm>
            <a:custGeom>
              <a:rect b="b" l="l" r="r" t="t"/>
              <a:pathLst>
                <a:path extrusionOk="0" h="1234" w="137">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8"/>
            <p:cNvSpPr/>
            <p:nvPr/>
          </p:nvSpPr>
          <p:spPr>
            <a:xfrm>
              <a:off x="11171150" y="2060600"/>
              <a:ext cx="4025" cy="46825"/>
            </a:xfrm>
            <a:custGeom>
              <a:rect b="b" l="l" r="r" t="t"/>
              <a:pathLst>
                <a:path extrusionOk="0" h="1873" w="161">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8"/>
            <p:cNvSpPr/>
            <p:nvPr/>
          </p:nvSpPr>
          <p:spPr>
            <a:xfrm>
              <a:off x="11162025" y="2065175"/>
              <a:ext cx="3450" cy="34825"/>
            </a:xfrm>
            <a:custGeom>
              <a:rect b="b" l="l" r="r" t="t"/>
              <a:pathLst>
                <a:path extrusionOk="0" h="1393" w="138">
                  <a:moveTo>
                    <a:pt x="0" y="0"/>
                  </a:moveTo>
                  <a:lnTo>
                    <a:pt x="0"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8"/>
            <p:cNvSpPr/>
            <p:nvPr/>
          </p:nvSpPr>
          <p:spPr>
            <a:xfrm>
              <a:off x="11152325" y="207030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8"/>
            <p:cNvSpPr/>
            <p:nvPr/>
          </p:nvSpPr>
          <p:spPr>
            <a:xfrm>
              <a:off x="11140900" y="20657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8"/>
            <p:cNvSpPr/>
            <p:nvPr/>
          </p:nvSpPr>
          <p:spPr>
            <a:xfrm>
              <a:off x="11132350" y="207030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8"/>
            <p:cNvSpPr/>
            <p:nvPr/>
          </p:nvSpPr>
          <p:spPr>
            <a:xfrm>
              <a:off x="11120925" y="20657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8"/>
            <p:cNvSpPr/>
            <p:nvPr/>
          </p:nvSpPr>
          <p:spPr>
            <a:xfrm>
              <a:off x="11112375" y="2069150"/>
              <a:ext cx="3450" cy="25725"/>
            </a:xfrm>
            <a:custGeom>
              <a:rect b="b" l="l" r="r" t="t"/>
              <a:pathLst>
                <a:path extrusionOk="0" h="1029"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8"/>
            <p:cNvSpPr/>
            <p:nvPr/>
          </p:nvSpPr>
          <p:spPr>
            <a:xfrm>
              <a:off x="11102675" y="2066300"/>
              <a:ext cx="2875" cy="30850"/>
            </a:xfrm>
            <a:custGeom>
              <a:rect b="b" l="l" r="r" t="t"/>
              <a:pathLst>
                <a:path extrusionOk="0" h="1234" w="115">
                  <a:moveTo>
                    <a:pt x="0" y="1"/>
                  </a:moveTo>
                  <a:lnTo>
                    <a:pt x="0" y="1233"/>
                  </a:lnTo>
                  <a:lnTo>
                    <a:pt x="114" y="123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8"/>
            <p:cNvSpPr/>
            <p:nvPr/>
          </p:nvSpPr>
          <p:spPr>
            <a:xfrm>
              <a:off x="11091250" y="2060600"/>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8"/>
            <p:cNvSpPr/>
            <p:nvPr/>
          </p:nvSpPr>
          <p:spPr>
            <a:xfrm>
              <a:off x="11082700" y="2066300"/>
              <a:ext cx="3450" cy="30850"/>
            </a:xfrm>
            <a:custGeom>
              <a:rect b="b" l="l" r="r" t="t"/>
              <a:pathLst>
                <a:path extrusionOk="0" h="1234" w="138">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8"/>
            <p:cNvSpPr/>
            <p:nvPr/>
          </p:nvSpPr>
          <p:spPr>
            <a:xfrm>
              <a:off x="11071275" y="20606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8"/>
            <p:cNvSpPr/>
            <p:nvPr/>
          </p:nvSpPr>
          <p:spPr>
            <a:xfrm>
              <a:off x="11062725" y="2065175"/>
              <a:ext cx="3450" cy="34825"/>
            </a:xfrm>
            <a:custGeom>
              <a:rect b="b" l="l" r="r" t="t"/>
              <a:pathLst>
                <a:path extrusionOk="0" h="1393" w="138">
                  <a:moveTo>
                    <a:pt x="1" y="0"/>
                  </a:moveTo>
                  <a:lnTo>
                    <a:pt x="1"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8"/>
            <p:cNvSpPr/>
            <p:nvPr/>
          </p:nvSpPr>
          <p:spPr>
            <a:xfrm>
              <a:off x="11052450" y="207030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8"/>
            <p:cNvSpPr/>
            <p:nvPr/>
          </p:nvSpPr>
          <p:spPr>
            <a:xfrm>
              <a:off x="11041600" y="206572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8"/>
            <p:cNvSpPr/>
            <p:nvPr/>
          </p:nvSpPr>
          <p:spPr>
            <a:xfrm>
              <a:off x="11033050" y="2070300"/>
              <a:ext cx="2875" cy="22850"/>
            </a:xfrm>
            <a:custGeom>
              <a:rect b="b" l="l" r="r" t="t"/>
              <a:pathLst>
                <a:path extrusionOk="0" h="914" w="115">
                  <a:moveTo>
                    <a:pt x="1" y="1"/>
                  </a:moveTo>
                  <a:lnTo>
                    <a:pt x="1" y="914"/>
                  </a:lnTo>
                  <a:lnTo>
                    <a:pt x="115" y="91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8"/>
            <p:cNvSpPr/>
            <p:nvPr/>
          </p:nvSpPr>
          <p:spPr>
            <a:xfrm>
              <a:off x="11021650" y="206572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8"/>
            <p:cNvSpPr/>
            <p:nvPr/>
          </p:nvSpPr>
          <p:spPr>
            <a:xfrm>
              <a:off x="11013075" y="2069150"/>
              <a:ext cx="3450" cy="25725"/>
            </a:xfrm>
            <a:custGeom>
              <a:rect b="b" l="l" r="r" t="t"/>
              <a:pathLst>
                <a:path extrusionOk="0" h="1029"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8"/>
            <p:cNvSpPr/>
            <p:nvPr/>
          </p:nvSpPr>
          <p:spPr>
            <a:xfrm>
              <a:off x="10999375" y="2066300"/>
              <a:ext cx="2900" cy="30850"/>
            </a:xfrm>
            <a:custGeom>
              <a:rect b="b" l="l" r="r" t="t"/>
              <a:pathLst>
                <a:path extrusionOk="0" h="1234" w="116">
                  <a:moveTo>
                    <a:pt x="1" y="1"/>
                  </a:moveTo>
                  <a:lnTo>
                    <a:pt x="1" y="1233"/>
                  </a:lnTo>
                  <a:lnTo>
                    <a:pt x="115" y="1233"/>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8"/>
            <p:cNvSpPr/>
            <p:nvPr/>
          </p:nvSpPr>
          <p:spPr>
            <a:xfrm>
              <a:off x="10987975" y="2060600"/>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8"/>
            <p:cNvSpPr/>
            <p:nvPr/>
          </p:nvSpPr>
          <p:spPr>
            <a:xfrm>
              <a:off x="10979425" y="2066300"/>
              <a:ext cx="3425" cy="30850"/>
            </a:xfrm>
            <a:custGeom>
              <a:rect b="b" l="l" r="r" t="t"/>
              <a:pathLst>
                <a:path extrusionOk="0" h="1234" w="137">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8"/>
            <p:cNvSpPr/>
            <p:nvPr/>
          </p:nvSpPr>
          <p:spPr>
            <a:xfrm>
              <a:off x="10968000" y="2060600"/>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8"/>
            <p:cNvSpPr/>
            <p:nvPr/>
          </p:nvSpPr>
          <p:spPr>
            <a:xfrm>
              <a:off x="10959450" y="2065175"/>
              <a:ext cx="3450" cy="34825"/>
            </a:xfrm>
            <a:custGeom>
              <a:rect b="b" l="l" r="r" t="t"/>
              <a:pathLst>
                <a:path extrusionOk="0" h="1393" w="138">
                  <a:moveTo>
                    <a:pt x="0" y="0"/>
                  </a:moveTo>
                  <a:lnTo>
                    <a:pt x="0"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8"/>
            <p:cNvSpPr/>
            <p:nvPr/>
          </p:nvSpPr>
          <p:spPr>
            <a:xfrm>
              <a:off x="10949175" y="207030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8"/>
            <p:cNvSpPr/>
            <p:nvPr/>
          </p:nvSpPr>
          <p:spPr>
            <a:xfrm>
              <a:off x="10938325" y="20657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8"/>
            <p:cNvSpPr/>
            <p:nvPr/>
          </p:nvSpPr>
          <p:spPr>
            <a:xfrm>
              <a:off x="10929775" y="2070300"/>
              <a:ext cx="2875" cy="22850"/>
            </a:xfrm>
            <a:custGeom>
              <a:rect b="b" l="l" r="r" t="t"/>
              <a:pathLst>
                <a:path extrusionOk="0" h="914" w="115">
                  <a:moveTo>
                    <a:pt x="0" y="1"/>
                  </a:moveTo>
                  <a:lnTo>
                    <a:pt x="0" y="914"/>
                  </a:lnTo>
                  <a:lnTo>
                    <a:pt x="114" y="91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8"/>
            <p:cNvSpPr/>
            <p:nvPr/>
          </p:nvSpPr>
          <p:spPr>
            <a:xfrm>
              <a:off x="10918350" y="20657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8"/>
            <p:cNvSpPr/>
            <p:nvPr/>
          </p:nvSpPr>
          <p:spPr>
            <a:xfrm>
              <a:off x="10909800" y="2069150"/>
              <a:ext cx="3450" cy="25725"/>
            </a:xfrm>
            <a:custGeom>
              <a:rect b="b" l="l" r="r" t="t"/>
              <a:pathLst>
                <a:path extrusionOk="0" h="1029"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8"/>
            <p:cNvSpPr/>
            <p:nvPr/>
          </p:nvSpPr>
          <p:spPr>
            <a:xfrm>
              <a:off x="10899525" y="2066300"/>
              <a:ext cx="3450" cy="30850"/>
            </a:xfrm>
            <a:custGeom>
              <a:rect b="b" l="l" r="r" t="t"/>
              <a:pathLst>
                <a:path extrusionOk="0" h="1234" w="138">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8"/>
            <p:cNvSpPr/>
            <p:nvPr/>
          </p:nvSpPr>
          <p:spPr>
            <a:xfrm>
              <a:off x="10888675" y="2060600"/>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8"/>
            <p:cNvSpPr/>
            <p:nvPr/>
          </p:nvSpPr>
          <p:spPr>
            <a:xfrm>
              <a:off x="10880125" y="2066300"/>
              <a:ext cx="2875" cy="30850"/>
            </a:xfrm>
            <a:custGeom>
              <a:rect b="b" l="l" r="r" t="t"/>
              <a:pathLst>
                <a:path extrusionOk="0" h="1234" w="115">
                  <a:moveTo>
                    <a:pt x="0" y="1"/>
                  </a:moveTo>
                  <a:lnTo>
                    <a:pt x="0" y="1233"/>
                  </a:lnTo>
                  <a:lnTo>
                    <a:pt x="115" y="1233"/>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8"/>
            <p:cNvSpPr/>
            <p:nvPr/>
          </p:nvSpPr>
          <p:spPr>
            <a:xfrm>
              <a:off x="10868700" y="2060600"/>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8"/>
            <p:cNvSpPr/>
            <p:nvPr/>
          </p:nvSpPr>
          <p:spPr>
            <a:xfrm>
              <a:off x="10860150" y="2065175"/>
              <a:ext cx="3450" cy="34825"/>
            </a:xfrm>
            <a:custGeom>
              <a:rect b="b" l="l" r="r" t="t"/>
              <a:pathLst>
                <a:path extrusionOk="0" h="1393" w="138">
                  <a:moveTo>
                    <a:pt x="1" y="0"/>
                  </a:moveTo>
                  <a:lnTo>
                    <a:pt x="1"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8"/>
            <p:cNvSpPr/>
            <p:nvPr/>
          </p:nvSpPr>
          <p:spPr>
            <a:xfrm>
              <a:off x="10849875" y="207030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8"/>
            <p:cNvSpPr/>
            <p:nvPr/>
          </p:nvSpPr>
          <p:spPr>
            <a:xfrm>
              <a:off x="10839050" y="206572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8"/>
            <p:cNvSpPr/>
            <p:nvPr/>
          </p:nvSpPr>
          <p:spPr>
            <a:xfrm>
              <a:off x="10829900" y="207030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8"/>
            <p:cNvSpPr/>
            <p:nvPr/>
          </p:nvSpPr>
          <p:spPr>
            <a:xfrm>
              <a:off x="10819075" y="206572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8"/>
            <p:cNvSpPr/>
            <p:nvPr/>
          </p:nvSpPr>
          <p:spPr>
            <a:xfrm>
              <a:off x="10810500" y="2069150"/>
              <a:ext cx="2875" cy="25725"/>
            </a:xfrm>
            <a:custGeom>
              <a:rect b="b" l="l" r="r" t="t"/>
              <a:pathLst>
                <a:path extrusionOk="0" h="1029" w="115">
                  <a:moveTo>
                    <a:pt x="1" y="1"/>
                  </a:moveTo>
                  <a:lnTo>
                    <a:pt x="1" y="1028"/>
                  </a:lnTo>
                  <a:lnTo>
                    <a:pt x="115" y="102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8"/>
            <p:cNvSpPr/>
            <p:nvPr/>
          </p:nvSpPr>
          <p:spPr>
            <a:xfrm>
              <a:off x="10796250" y="2020650"/>
              <a:ext cx="3450" cy="30850"/>
            </a:xfrm>
            <a:custGeom>
              <a:rect b="b" l="l" r="r" t="t"/>
              <a:pathLst>
                <a:path extrusionOk="0" h="1234" w="138">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8"/>
            <p:cNvSpPr/>
            <p:nvPr/>
          </p:nvSpPr>
          <p:spPr>
            <a:xfrm>
              <a:off x="10784825" y="20143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8"/>
            <p:cNvSpPr/>
            <p:nvPr/>
          </p:nvSpPr>
          <p:spPr>
            <a:xfrm>
              <a:off x="10776275" y="2020650"/>
              <a:ext cx="3450" cy="30850"/>
            </a:xfrm>
            <a:custGeom>
              <a:rect b="b" l="l" r="r" t="t"/>
              <a:pathLst>
                <a:path extrusionOk="0" h="1234" w="138">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8"/>
            <p:cNvSpPr/>
            <p:nvPr/>
          </p:nvSpPr>
          <p:spPr>
            <a:xfrm>
              <a:off x="10765425" y="2014375"/>
              <a:ext cx="4025" cy="46825"/>
            </a:xfrm>
            <a:custGeom>
              <a:rect b="b" l="l" r="r" t="t"/>
              <a:pathLst>
                <a:path extrusionOk="0" h="1873" w="161">
                  <a:moveTo>
                    <a:pt x="1" y="1"/>
                  </a:moveTo>
                  <a:lnTo>
                    <a:pt x="1"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8"/>
            <p:cNvSpPr/>
            <p:nvPr/>
          </p:nvSpPr>
          <p:spPr>
            <a:xfrm>
              <a:off x="10756300" y="2018950"/>
              <a:ext cx="3450" cy="35400"/>
            </a:xfrm>
            <a:custGeom>
              <a:rect b="b" l="l" r="r" t="t"/>
              <a:pathLst>
                <a:path extrusionOk="0" h="1416" w="138">
                  <a:moveTo>
                    <a:pt x="0" y="0"/>
                  </a:moveTo>
                  <a:lnTo>
                    <a:pt x="0" y="1415"/>
                  </a:lnTo>
                  <a:lnTo>
                    <a:pt x="137" y="1415"/>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8"/>
            <p:cNvSpPr/>
            <p:nvPr/>
          </p:nvSpPr>
          <p:spPr>
            <a:xfrm>
              <a:off x="10746600" y="2024650"/>
              <a:ext cx="3450" cy="22275"/>
            </a:xfrm>
            <a:custGeom>
              <a:rect b="b" l="l" r="r" t="t"/>
              <a:pathLst>
                <a:path extrusionOk="0" h="891" w="138">
                  <a:moveTo>
                    <a:pt x="0" y="1"/>
                  </a:moveTo>
                  <a:lnTo>
                    <a:pt x="0" y="891"/>
                  </a:lnTo>
                  <a:lnTo>
                    <a:pt x="137" y="89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8"/>
            <p:cNvSpPr/>
            <p:nvPr/>
          </p:nvSpPr>
          <p:spPr>
            <a:xfrm>
              <a:off x="10735175" y="20200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8"/>
            <p:cNvSpPr/>
            <p:nvPr/>
          </p:nvSpPr>
          <p:spPr>
            <a:xfrm>
              <a:off x="10726625" y="2024650"/>
              <a:ext cx="3450" cy="22275"/>
            </a:xfrm>
            <a:custGeom>
              <a:rect b="b" l="l" r="r" t="t"/>
              <a:pathLst>
                <a:path extrusionOk="0" h="891" w="138">
                  <a:moveTo>
                    <a:pt x="0" y="1"/>
                  </a:moveTo>
                  <a:lnTo>
                    <a:pt x="0" y="891"/>
                  </a:lnTo>
                  <a:lnTo>
                    <a:pt x="137" y="89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8"/>
            <p:cNvSpPr/>
            <p:nvPr/>
          </p:nvSpPr>
          <p:spPr>
            <a:xfrm>
              <a:off x="10715775" y="2020075"/>
              <a:ext cx="4025" cy="34275"/>
            </a:xfrm>
            <a:custGeom>
              <a:rect b="b" l="l" r="r" t="t"/>
              <a:pathLst>
                <a:path extrusionOk="0" h="1371" w="161">
                  <a:moveTo>
                    <a:pt x="1" y="1"/>
                  </a:moveTo>
                  <a:lnTo>
                    <a:pt x="1" y="1370"/>
                  </a:lnTo>
                  <a:lnTo>
                    <a:pt x="161" y="1370"/>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8"/>
            <p:cNvSpPr/>
            <p:nvPr/>
          </p:nvSpPr>
          <p:spPr>
            <a:xfrm>
              <a:off x="10706650" y="2023500"/>
              <a:ext cx="3450" cy="25725"/>
            </a:xfrm>
            <a:custGeom>
              <a:rect b="b" l="l" r="r" t="t"/>
              <a:pathLst>
                <a:path extrusionOk="0" h="1029" w="138">
                  <a:moveTo>
                    <a:pt x="1" y="1"/>
                  </a:moveTo>
                  <a:lnTo>
                    <a:pt x="1"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8"/>
            <p:cNvSpPr/>
            <p:nvPr/>
          </p:nvSpPr>
          <p:spPr>
            <a:xfrm>
              <a:off x="10696950" y="2020650"/>
              <a:ext cx="3450" cy="30850"/>
            </a:xfrm>
            <a:custGeom>
              <a:rect b="b" l="l" r="r" t="t"/>
              <a:pathLst>
                <a:path extrusionOk="0" h="1234" w="138">
                  <a:moveTo>
                    <a:pt x="1" y="1"/>
                  </a:moveTo>
                  <a:lnTo>
                    <a:pt x="1"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8"/>
            <p:cNvSpPr/>
            <p:nvPr/>
          </p:nvSpPr>
          <p:spPr>
            <a:xfrm>
              <a:off x="10685525" y="2014375"/>
              <a:ext cx="4600" cy="46825"/>
            </a:xfrm>
            <a:custGeom>
              <a:rect b="b" l="l" r="r" t="t"/>
              <a:pathLst>
                <a:path extrusionOk="0" h="1873" w="184">
                  <a:moveTo>
                    <a:pt x="1" y="1"/>
                  </a:moveTo>
                  <a:lnTo>
                    <a:pt x="1" y="1872"/>
                  </a:lnTo>
                  <a:lnTo>
                    <a:pt x="184" y="187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8"/>
            <p:cNvSpPr/>
            <p:nvPr/>
          </p:nvSpPr>
          <p:spPr>
            <a:xfrm>
              <a:off x="10676975" y="2020650"/>
              <a:ext cx="3450" cy="30850"/>
            </a:xfrm>
            <a:custGeom>
              <a:rect b="b" l="l" r="r" t="t"/>
              <a:pathLst>
                <a:path extrusionOk="0" h="1234" w="138">
                  <a:moveTo>
                    <a:pt x="1" y="1"/>
                  </a:moveTo>
                  <a:lnTo>
                    <a:pt x="1" y="1233"/>
                  </a:lnTo>
                  <a:lnTo>
                    <a:pt x="138" y="123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8"/>
            <p:cNvSpPr/>
            <p:nvPr/>
          </p:nvSpPr>
          <p:spPr>
            <a:xfrm>
              <a:off x="10665575" y="20143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8"/>
            <p:cNvSpPr/>
            <p:nvPr/>
          </p:nvSpPr>
          <p:spPr>
            <a:xfrm>
              <a:off x="10657000" y="2018950"/>
              <a:ext cx="3450" cy="35400"/>
            </a:xfrm>
            <a:custGeom>
              <a:rect b="b" l="l" r="r" t="t"/>
              <a:pathLst>
                <a:path extrusionOk="0" h="1416" w="138">
                  <a:moveTo>
                    <a:pt x="1" y="0"/>
                  </a:moveTo>
                  <a:lnTo>
                    <a:pt x="1" y="1415"/>
                  </a:lnTo>
                  <a:lnTo>
                    <a:pt x="138" y="1415"/>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8"/>
            <p:cNvSpPr/>
            <p:nvPr/>
          </p:nvSpPr>
          <p:spPr>
            <a:xfrm>
              <a:off x="10647300" y="2024650"/>
              <a:ext cx="2875" cy="22275"/>
            </a:xfrm>
            <a:custGeom>
              <a:rect b="b" l="l" r="r" t="t"/>
              <a:pathLst>
                <a:path extrusionOk="0" h="891" w="115">
                  <a:moveTo>
                    <a:pt x="1" y="1"/>
                  </a:moveTo>
                  <a:lnTo>
                    <a:pt x="1" y="891"/>
                  </a:lnTo>
                  <a:lnTo>
                    <a:pt x="115" y="891"/>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8"/>
            <p:cNvSpPr/>
            <p:nvPr/>
          </p:nvSpPr>
          <p:spPr>
            <a:xfrm>
              <a:off x="10635900" y="20200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8"/>
            <p:cNvSpPr/>
            <p:nvPr/>
          </p:nvSpPr>
          <p:spPr>
            <a:xfrm>
              <a:off x="10627325" y="2024650"/>
              <a:ext cx="3450" cy="22275"/>
            </a:xfrm>
            <a:custGeom>
              <a:rect b="b" l="l" r="r" t="t"/>
              <a:pathLst>
                <a:path extrusionOk="0" h="891" w="138">
                  <a:moveTo>
                    <a:pt x="1" y="1"/>
                  </a:moveTo>
                  <a:lnTo>
                    <a:pt x="1" y="891"/>
                  </a:lnTo>
                  <a:lnTo>
                    <a:pt x="138" y="89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8"/>
            <p:cNvSpPr/>
            <p:nvPr/>
          </p:nvSpPr>
          <p:spPr>
            <a:xfrm>
              <a:off x="10615925" y="20200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8"/>
            <p:cNvSpPr/>
            <p:nvPr/>
          </p:nvSpPr>
          <p:spPr>
            <a:xfrm>
              <a:off x="10607350" y="2023500"/>
              <a:ext cx="3450" cy="25725"/>
            </a:xfrm>
            <a:custGeom>
              <a:rect b="b" l="l" r="r" t="t"/>
              <a:pathLst>
                <a:path extrusionOk="0" h="1029"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8"/>
            <p:cNvSpPr/>
            <p:nvPr/>
          </p:nvSpPr>
          <p:spPr>
            <a:xfrm>
              <a:off x="10593675" y="2020650"/>
              <a:ext cx="2875" cy="30850"/>
            </a:xfrm>
            <a:custGeom>
              <a:rect b="b" l="l" r="r" t="t"/>
              <a:pathLst>
                <a:path extrusionOk="0" h="1234" w="115">
                  <a:moveTo>
                    <a:pt x="0" y="1"/>
                  </a:moveTo>
                  <a:lnTo>
                    <a:pt x="0" y="1233"/>
                  </a:lnTo>
                  <a:lnTo>
                    <a:pt x="114" y="1233"/>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8"/>
            <p:cNvSpPr/>
            <p:nvPr/>
          </p:nvSpPr>
          <p:spPr>
            <a:xfrm>
              <a:off x="10582250" y="20143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8"/>
            <p:cNvSpPr/>
            <p:nvPr/>
          </p:nvSpPr>
          <p:spPr>
            <a:xfrm>
              <a:off x="10573700" y="2020650"/>
              <a:ext cx="3450" cy="30850"/>
            </a:xfrm>
            <a:custGeom>
              <a:rect b="b" l="l" r="r" t="t"/>
              <a:pathLst>
                <a:path extrusionOk="0" h="1234" w="138">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8"/>
            <p:cNvSpPr/>
            <p:nvPr/>
          </p:nvSpPr>
          <p:spPr>
            <a:xfrm>
              <a:off x="10562275" y="20143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8"/>
            <p:cNvSpPr/>
            <p:nvPr/>
          </p:nvSpPr>
          <p:spPr>
            <a:xfrm>
              <a:off x="10553725" y="2018950"/>
              <a:ext cx="3450" cy="35400"/>
            </a:xfrm>
            <a:custGeom>
              <a:rect b="b" l="l" r="r" t="t"/>
              <a:pathLst>
                <a:path extrusionOk="0" h="1416" w="138">
                  <a:moveTo>
                    <a:pt x="0" y="0"/>
                  </a:moveTo>
                  <a:lnTo>
                    <a:pt x="0" y="1415"/>
                  </a:lnTo>
                  <a:lnTo>
                    <a:pt x="137" y="1415"/>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8"/>
            <p:cNvSpPr/>
            <p:nvPr/>
          </p:nvSpPr>
          <p:spPr>
            <a:xfrm>
              <a:off x="10544025" y="2024650"/>
              <a:ext cx="2875" cy="22275"/>
            </a:xfrm>
            <a:custGeom>
              <a:rect b="b" l="l" r="r" t="t"/>
              <a:pathLst>
                <a:path extrusionOk="0" h="891" w="115">
                  <a:moveTo>
                    <a:pt x="0" y="1"/>
                  </a:moveTo>
                  <a:lnTo>
                    <a:pt x="0" y="891"/>
                  </a:lnTo>
                  <a:lnTo>
                    <a:pt x="114" y="89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8"/>
            <p:cNvSpPr/>
            <p:nvPr/>
          </p:nvSpPr>
          <p:spPr>
            <a:xfrm>
              <a:off x="10532600" y="202007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8"/>
            <p:cNvSpPr/>
            <p:nvPr/>
          </p:nvSpPr>
          <p:spPr>
            <a:xfrm>
              <a:off x="10524050" y="2024650"/>
              <a:ext cx="3450" cy="22275"/>
            </a:xfrm>
            <a:custGeom>
              <a:rect b="b" l="l" r="r" t="t"/>
              <a:pathLst>
                <a:path extrusionOk="0" h="891" w="138">
                  <a:moveTo>
                    <a:pt x="0" y="1"/>
                  </a:moveTo>
                  <a:lnTo>
                    <a:pt x="0" y="891"/>
                  </a:lnTo>
                  <a:lnTo>
                    <a:pt x="137" y="89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8"/>
            <p:cNvSpPr/>
            <p:nvPr/>
          </p:nvSpPr>
          <p:spPr>
            <a:xfrm>
              <a:off x="10512625" y="202007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8"/>
            <p:cNvSpPr/>
            <p:nvPr/>
          </p:nvSpPr>
          <p:spPr>
            <a:xfrm>
              <a:off x="10504075" y="2023500"/>
              <a:ext cx="3450" cy="25725"/>
            </a:xfrm>
            <a:custGeom>
              <a:rect b="b" l="l" r="r" t="t"/>
              <a:pathLst>
                <a:path extrusionOk="0" h="1029"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8"/>
            <p:cNvSpPr/>
            <p:nvPr/>
          </p:nvSpPr>
          <p:spPr>
            <a:xfrm>
              <a:off x="10493800" y="2020650"/>
              <a:ext cx="3450" cy="30850"/>
            </a:xfrm>
            <a:custGeom>
              <a:rect b="b" l="l" r="r" t="t"/>
              <a:pathLst>
                <a:path extrusionOk="0" h="1234" w="138">
                  <a:moveTo>
                    <a:pt x="1" y="1"/>
                  </a:moveTo>
                  <a:lnTo>
                    <a:pt x="1" y="1233"/>
                  </a:lnTo>
                  <a:lnTo>
                    <a:pt x="138" y="123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8"/>
            <p:cNvSpPr/>
            <p:nvPr/>
          </p:nvSpPr>
          <p:spPr>
            <a:xfrm>
              <a:off x="10482975" y="20143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8"/>
            <p:cNvSpPr/>
            <p:nvPr/>
          </p:nvSpPr>
          <p:spPr>
            <a:xfrm>
              <a:off x="10474400" y="2020650"/>
              <a:ext cx="2875" cy="30850"/>
            </a:xfrm>
            <a:custGeom>
              <a:rect b="b" l="l" r="r" t="t"/>
              <a:pathLst>
                <a:path extrusionOk="0" h="1234" w="115">
                  <a:moveTo>
                    <a:pt x="1" y="1"/>
                  </a:moveTo>
                  <a:lnTo>
                    <a:pt x="1" y="1233"/>
                  </a:lnTo>
                  <a:lnTo>
                    <a:pt x="115" y="1233"/>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8"/>
            <p:cNvSpPr/>
            <p:nvPr/>
          </p:nvSpPr>
          <p:spPr>
            <a:xfrm>
              <a:off x="10463000" y="20143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8"/>
            <p:cNvSpPr/>
            <p:nvPr/>
          </p:nvSpPr>
          <p:spPr>
            <a:xfrm>
              <a:off x="10454425" y="2018950"/>
              <a:ext cx="3450" cy="35400"/>
            </a:xfrm>
            <a:custGeom>
              <a:rect b="b" l="l" r="r" t="t"/>
              <a:pathLst>
                <a:path extrusionOk="0" h="1416" w="138">
                  <a:moveTo>
                    <a:pt x="1" y="0"/>
                  </a:moveTo>
                  <a:lnTo>
                    <a:pt x="1" y="1415"/>
                  </a:lnTo>
                  <a:lnTo>
                    <a:pt x="138" y="1415"/>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8"/>
            <p:cNvSpPr/>
            <p:nvPr/>
          </p:nvSpPr>
          <p:spPr>
            <a:xfrm>
              <a:off x="10444150" y="2024650"/>
              <a:ext cx="3450" cy="22275"/>
            </a:xfrm>
            <a:custGeom>
              <a:rect b="b" l="l" r="r" t="t"/>
              <a:pathLst>
                <a:path extrusionOk="0" h="891" w="138">
                  <a:moveTo>
                    <a:pt x="1" y="1"/>
                  </a:moveTo>
                  <a:lnTo>
                    <a:pt x="1" y="891"/>
                  </a:lnTo>
                  <a:lnTo>
                    <a:pt x="138" y="89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8"/>
            <p:cNvSpPr/>
            <p:nvPr/>
          </p:nvSpPr>
          <p:spPr>
            <a:xfrm>
              <a:off x="10433325" y="20200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8"/>
            <p:cNvSpPr/>
            <p:nvPr/>
          </p:nvSpPr>
          <p:spPr>
            <a:xfrm>
              <a:off x="10424750" y="2024650"/>
              <a:ext cx="2875" cy="22275"/>
            </a:xfrm>
            <a:custGeom>
              <a:rect b="b" l="l" r="r" t="t"/>
              <a:pathLst>
                <a:path extrusionOk="0" h="891" w="115">
                  <a:moveTo>
                    <a:pt x="1" y="1"/>
                  </a:moveTo>
                  <a:lnTo>
                    <a:pt x="1" y="891"/>
                  </a:lnTo>
                  <a:lnTo>
                    <a:pt x="115" y="891"/>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8"/>
            <p:cNvSpPr/>
            <p:nvPr/>
          </p:nvSpPr>
          <p:spPr>
            <a:xfrm>
              <a:off x="10413350" y="202007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8"/>
            <p:cNvSpPr/>
            <p:nvPr/>
          </p:nvSpPr>
          <p:spPr>
            <a:xfrm>
              <a:off x="10404775" y="2023500"/>
              <a:ext cx="3450" cy="25725"/>
            </a:xfrm>
            <a:custGeom>
              <a:rect b="b" l="l" r="r" t="t"/>
              <a:pathLst>
                <a:path extrusionOk="0" h="1029"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8"/>
            <p:cNvSpPr/>
            <p:nvPr/>
          </p:nvSpPr>
          <p:spPr>
            <a:xfrm>
              <a:off x="10806500" y="2023500"/>
              <a:ext cx="3450" cy="30850"/>
            </a:xfrm>
            <a:custGeom>
              <a:rect b="b" l="l" r="r" t="t"/>
              <a:pathLst>
                <a:path extrusionOk="0" h="1234" w="138">
                  <a:moveTo>
                    <a:pt x="1" y="1"/>
                  </a:moveTo>
                  <a:lnTo>
                    <a:pt x="1" y="1233"/>
                  </a:lnTo>
                  <a:lnTo>
                    <a:pt x="138" y="123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8"/>
            <p:cNvSpPr/>
            <p:nvPr/>
          </p:nvSpPr>
          <p:spPr>
            <a:xfrm>
              <a:off x="10816200" y="2013250"/>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8"/>
            <p:cNvSpPr/>
            <p:nvPr/>
          </p:nvSpPr>
          <p:spPr>
            <a:xfrm>
              <a:off x="10826475" y="2023500"/>
              <a:ext cx="3450" cy="30850"/>
            </a:xfrm>
            <a:custGeom>
              <a:rect b="b" l="l" r="r" t="t"/>
              <a:pathLst>
                <a:path extrusionOk="0" h="1234" w="138">
                  <a:moveTo>
                    <a:pt x="1" y="1"/>
                  </a:moveTo>
                  <a:lnTo>
                    <a:pt x="1" y="1233"/>
                  </a:lnTo>
                  <a:lnTo>
                    <a:pt x="138" y="123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8"/>
            <p:cNvSpPr/>
            <p:nvPr/>
          </p:nvSpPr>
          <p:spPr>
            <a:xfrm>
              <a:off x="10836175" y="2013250"/>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8"/>
            <p:cNvSpPr/>
            <p:nvPr/>
          </p:nvSpPr>
          <p:spPr>
            <a:xfrm>
              <a:off x="10846450" y="2020650"/>
              <a:ext cx="2875" cy="34850"/>
            </a:xfrm>
            <a:custGeom>
              <a:rect b="b" l="l" r="r" t="t"/>
              <a:pathLst>
                <a:path extrusionOk="0" h="1394" w="115">
                  <a:moveTo>
                    <a:pt x="1" y="1"/>
                  </a:moveTo>
                  <a:lnTo>
                    <a:pt x="1" y="1393"/>
                  </a:lnTo>
                  <a:lnTo>
                    <a:pt x="115" y="1393"/>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8"/>
            <p:cNvSpPr/>
            <p:nvPr/>
          </p:nvSpPr>
          <p:spPr>
            <a:xfrm>
              <a:off x="10856150" y="202750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8"/>
            <p:cNvSpPr/>
            <p:nvPr/>
          </p:nvSpPr>
          <p:spPr>
            <a:xfrm>
              <a:off x="10865850" y="2020650"/>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8"/>
            <p:cNvSpPr/>
            <p:nvPr/>
          </p:nvSpPr>
          <p:spPr>
            <a:xfrm>
              <a:off x="10876125" y="202750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8"/>
            <p:cNvSpPr/>
            <p:nvPr/>
          </p:nvSpPr>
          <p:spPr>
            <a:xfrm>
              <a:off x="10885825" y="2020650"/>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8"/>
            <p:cNvSpPr/>
            <p:nvPr/>
          </p:nvSpPr>
          <p:spPr>
            <a:xfrm>
              <a:off x="10896100" y="2025800"/>
              <a:ext cx="2875" cy="25700"/>
            </a:xfrm>
            <a:custGeom>
              <a:rect b="b" l="l" r="r" t="t"/>
              <a:pathLst>
                <a:path extrusionOk="0" h="1028" w="115">
                  <a:moveTo>
                    <a:pt x="1" y="0"/>
                  </a:moveTo>
                  <a:lnTo>
                    <a:pt x="1" y="1027"/>
                  </a:lnTo>
                  <a:lnTo>
                    <a:pt x="115" y="1027"/>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8"/>
            <p:cNvSpPr/>
            <p:nvPr/>
          </p:nvSpPr>
          <p:spPr>
            <a:xfrm>
              <a:off x="10905800" y="2023500"/>
              <a:ext cx="3450" cy="30850"/>
            </a:xfrm>
            <a:custGeom>
              <a:rect b="b" l="l" r="r" t="t"/>
              <a:pathLst>
                <a:path extrusionOk="0" h="1234" w="138">
                  <a:moveTo>
                    <a:pt x="1" y="1"/>
                  </a:moveTo>
                  <a:lnTo>
                    <a:pt x="1" y="1233"/>
                  </a:lnTo>
                  <a:lnTo>
                    <a:pt x="138" y="123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8"/>
            <p:cNvSpPr/>
            <p:nvPr/>
          </p:nvSpPr>
          <p:spPr>
            <a:xfrm>
              <a:off x="10915500" y="2013250"/>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8"/>
            <p:cNvSpPr/>
            <p:nvPr/>
          </p:nvSpPr>
          <p:spPr>
            <a:xfrm>
              <a:off x="10925775" y="2023500"/>
              <a:ext cx="3450" cy="30850"/>
            </a:xfrm>
            <a:custGeom>
              <a:rect b="b" l="l" r="r" t="t"/>
              <a:pathLst>
                <a:path extrusionOk="0" h="1234" w="138">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8"/>
            <p:cNvSpPr/>
            <p:nvPr/>
          </p:nvSpPr>
          <p:spPr>
            <a:xfrm>
              <a:off x="10935475" y="2013250"/>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8"/>
            <p:cNvSpPr/>
            <p:nvPr/>
          </p:nvSpPr>
          <p:spPr>
            <a:xfrm>
              <a:off x="10945750" y="2020650"/>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8"/>
            <p:cNvSpPr/>
            <p:nvPr/>
          </p:nvSpPr>
          <p:spPr>
            <a:xfrm>
              <a:off x="10955450" y="202750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8"/>
            <p:cNvSpPr/>
            <p:nvPr/>
          </p:nvSpPr>
          <p:spPr>
            <a:xfrm>
              <a:off x="10965725" y="2020650"/>
              <a:ext cx="4000" cy="34275"/>
            </a:xfrm>
            <a:custGeom>
              <a:rect b="b" l="l" r="r" t="t"/>
              <a:pathLst>
                <a:path extrusionOk="0" h="1371" w="160">
                  <a:moveTo>
                    <a:pt x="0" y="1"/>
                  </a:moveTo>
                  <a:lnTo>
                    <a:pt x="0"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8"/>
            <p:cNvSpPr/>
            <p:nvPr/>
          </p:nvSpPr>
          <p:spPr>
            <a:xfrm>
              <a:off x="10975425" y="202750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8"/>
            <p:cNvSpPr/>
            <p:nvPr/>
          </p:nvSpPr>
          <p:spPr>
            <a:xfrm>
              <a:off x="10985125" y="2020650"/>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8"/>
            <p:cNvSpPr/>
            <p:nvPr/>
          </p:nvSpPr>
          <p:spPr>
            <a:xfrm>
              <a:off x="10995400" y="2025800"/>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8"/>
            <p:cNvSpPr/>
            <p:nvPr/>
          </p:nvSpPr>
          <p:spPr>
            <a:xfrm>
              <a:off x="11088400" y="2020650"/>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8"/>
            <p:cNvSpPr/>
            <p:nvPr/>
          </p:nvSpPr>
          <p:spPr>
            <a:xfrm>
              <a:off x="11098675" y="2025800"/>
              <a:ext cx="3450" cy="25700"/>
            </a:xfrm>
            <a:custGeom>
              <a:rect b="b" l="l" r="r" t="t"/>
              <a:pathLst>
                <a:path extrusionOk="0" h="1028" w="138">
                  <a:moveTo>
                    <a:pt x="1" y="0"/>
                  </a:moveTo>
                  <a:lnTo>
                    <a:pt x="1"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8"/>
            <p:cNvSpPr/>
            <p:nvPr/>
          </p:nvSpPr>
          <p:spPr>
            <a:xfrm>
              <a:off x="11108375" y="2023500"/>
              <a:ext cx="3450" cy="30850"/>
            </a:xfrm>
            <a:custGeom>
              <a:rect b="b" l="l" r="r" t="t"/>
              <a:pathLst>
                <a:path extrusionOk="0" h="1234" w="138">
                  <a:moveTo>
                    <a:pt x="1" y="1"/>
                  </a:moveTo>
                  <a:lnTo>
                    <a:pt x="1" y="1233"/>
                  </a:lnTo>
                  <a:lnTo>
                    <a:pt x="138" y="123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8"/>
            <p:cNvSpPr/>
            <p:nvPr/>
          </p:nvSpPr>
          <p:spPr>
            <a:xfrm>
              <a:off x="11118650" y="2013250"/>
              <a:ext cx="4025" cy="46800"/>
            </a:xfrm>
            <a:custGeom>
              <a:rect b="b" l="l" r="r" t="t"/>
              <a:pathLst>
                <a:path extrusionOk="0" h="1872" w="161">
                  <a:moveTo>
                    <a:pt x="0" y="0"/>
                  </a:moveTo>
                  <a:lnTo>
                    <a:pt x="0" y="1872"/>
                  </a:lnTo>
                  <a:lnTo>
                    <a:pt x="160" y="1872"/>
                  </a:lnTo>
                  <a:lnTo>
                    <a:pt x="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8"/>
            <p:cNvSpPr/>
            <p:nvPr/>
          </p:nvSpPr>
          <p:spPr>
            <a:xfrm>
              <a:off x="11128350" y="2023500"/>
              <a:ext cx="3450" cy="30850"/>
            </a:xfrm>
            <a:custGeom>
              <a:rect b="b" l="l" r="r" t="t"/>
              <a:pathLst>
                <a:path extrusionOk="0" h="1234" w="138">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8"/>
            <p:cNvSpPr/>
            <p:nvPr/>
          </p:nvSpPr>
          <p:spPr>
            <a:xfrm>
              <a:off x="11138050" y="2013250"/>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8"/>
            <p:cNvSpPr/>
            <p:nvPr/>
          </p:nvSpPr>
          <p:spPr>
            <a:xfrm>
              <a:off x="11148325" y="2020650"/>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8"/>
            <p:cNvSpPr/>
            <p:nvPr/>
          </p:nvSpPr>
          <p:spPr>
            <a:xfrm>
              <a:off x="11158025" y="202750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8"/>
            <p:cNvSpPr/>
            <p:nvPr/>
          </p:nvSpPr>
          <p:spPr>
            <a:xfrm>
              <a:off x="11168300" y="2020650"/>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8"/>
            <p:cNvSpPr/>
            <p:nvPr/>
          </p:nvSpPr>
          <p:spPr>
            <a:xfrm>
              <a:off x="11178000" y="202750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8"/>
            <p:cNvSpPr/>
            <p:nvPr/>
          </p:nvSpPr>
          <p:spPr>
            <a:xfrm>
              <a:off x="11188275" y="2020650"/>
              <a:ext cx="4000" cy="34275"/>
            </a:xfrm>
            <a:custGeom>
              <a:rect b="b" l="l" r="r" t="t"/>
              <a:pathLst>
                <a:path extrusionOk="0" h="1371" w="160">
                  <a:moveTo>
                    <a:pt x="0" y="1"/>
                  </a:moveTo>
                  <a:lnTo>
                    <a:pt x="0" y="1370"/>
                  </a:lnTo>
                  <a:lnTo>
                    <a:pt x="160" y="1370"/>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8"/>
            <p:cNvSpPr/>
            <p:nvPr/>
          </p:nvSpPr>
          <p:spPr>
            <a:xfrm>
              <a:off x="11197975" y="2025800"/>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8"/>
            <p:cNvSpPr/>
            <p:nvPr/>
          </p:nvSpPr>
          <p:spPr>
            <a:xfrm>
              <a:off x="10541750" y="1970450"/>
              <a:ext cx="3425" cy="30825"/>
            </a:xfrm>
            <a:custGeom>
              <a:rect b="b" l="l" r="r" t="t"/>
              <a:pathLst>
                <a:path extrusionOk="0" h="1233" w="137">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8"/>
            <p:cNvSpPr/>
            <p:nvPr/>
          </p:nvSpPr>
          <p:spPr>
            <a:xfrm>
              <a:off x="10552000" y="1960750"/>
              <a:ext cx="4025" cy="46800"/>
            </a:xfrm>
            <a:custGeom>
              <a:rect b="b" l="l" r="r" t="t"/>
              <a:pathLst>
                <a:path extrusionOk="0" h="1872" w="161">
                  <a:moveTo>
                    <a:pt x="1" y="0"/>
                  </a:moveTo>
                  <a:lnTo>
                    <a:pt x="1" y="1872"/>
                  </a:lnTo>
                  <a:lnTo>
                    <a:pt x="161" y="1872"/>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8"/>
            <p:cNvSpPr/>
            <p:nvPr/>
          </p:nvSpPr>
          <p:spPr>
            <a:xfrm>
              <a:off x="10561700" y="1970450"/>
              <a:ext cx="3450" cy="30825"/>
            </a:xfrm>
            <a:custGeom>
              <a:rect b="b" l="l" r="r" t="t"/>
              <a:pathLst>
                <a:path extrusionOk="0" h="1233" w="138">
                  <a:moveTo>
                    <a:pt x="1" y="0"/>
                  </a:moveTo>
                  <a:lnTo>
                    <a:pt x="1" y="1233"/>
                  </a:lnTo>
                  <a:lnTo>
                    <a:pt x="138" y="123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8"/>
            <p:cNvSpPr/>
            <p:nvPr/>
          </p:nvSpPr>
          <p:spPr>
            <a:xfrm>
              <a:off x="10571400" y="1960750"/>
              <a:ext cx="4600" cy="46800"/>
            </a:xfrm>
            <a:custGeom>
              <a:rect b="b" l="l" r="r" t="t"/>
              <a:pathLst>
                <a:path extrusionOk="0" h="1872" w="184">
                  <a:moveTo>
                    <a:pt x="1" y="0"/>
                  </a:moveTo>
                  <a:lnTo>
                    <a:pt x="1" y="1872"/>
                  </a:lnTo>
                  <a:lnTo>
                    <a:pt x="184" y="187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8"/>
            <p:cNvSpPr/>
            <p:nvPr/>
          </p:nvSpPr>
          <p:spPr>
            <a:xfrm>
              <a:off x="10581675" y="1967600"/>
              <a:ext cx="3450" cy="34825"/>
            </a:xfrm>
            <a:custGeom>
              <a:rect b="b" l="l" r="r" t="t"/>
              <a:pathLst>
                <a:path extrusionOk="0" h="1393" w="138">
                  <a:moveTo>
                    <a:pt x="1" y="0"/>
                  </a:moveTo>
                  <a:lnTo>
                    <a:pt x="1" y="1392"/>
                  </a:lnTo>
                  <a:lnTo>
                    <a:pt x="138" y="1392"/>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8"/>
            <p:cNvSpPr/>
            <p:nvPr/>
          </p:nvSpPr>
          <p:spPr>
            <a:xfrm>
              <a:off x="10591375" y="1975000"/>
              <a:ext cx="3450" cy="22275"/>
            </a:xfrm>
            <a:custGeom>
              <a:rect b="b" l="l" r="r" t="t"/>
              <a:pathLst>
                <a:path extrusionOk="0" h="891" w="138">
                  <a:moveTo>
                    <a:pt x="1" y="1"/>
                  </a:moveTo>
                  <a:lnTo>
                    <a:pt x="1" y="891"/>
                  </a:lnTo>
                  <a:lnTo>
                    <a:pt x="138" y="89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8"/>
            <p:cNvSpPr/>
            <p:nvPr/>
          </p:nvSpPr>
          <p:spPr>
            <a:xfrm>
              <a:off x="10601650" y="1967600"/>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8"/>
            <p:cNvSpPr/>
            <p:nvPr/>
          </p:nvSpPr>
          <p:spPr>
            <a:xfrm>
              <a:off x="10611350" y="1975000"/>
              <a:ext cx="3450" cy="22275"/>
            </a:xfrm>
            <a:custGeom>
              <a:rect b="b" l="l" r="r" t="t"/>
              <a:pathLst>
                <a:path extrusionOk="0" h="891" w="138">
                  <a:moveTo>
                    <a:pt x="1" y="1"/>
                  </a:moveTo>
                  <a:lnTo>
                    <a:pt x="1" y="891"/>
                  </a:lnTo>
                  <a:lnTo>
                    <a:pt x="138" y="89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8"/>
            <p:cNvSpPr/>
            <p:nvPr/>
          </p:nvSpPr>
          <p:spPr>
            <a:xfrm>
              <a:off x="10621625" y="1967600"/>
              <a:ext cx="4025" cy="34250"/>
            </a:xfrm>
            <a:custGeom>
              <a:rect b="b" l="l" r="r" t="t"/>
              <a:pathLst>
                <a:path extrusionOk="0" h="1370" w="161">
                  <a:moveTo>
                    <a:pt x="1" y="0"/>
                  </a:moveTo>
                  <a:lnTo>
                    <a:pt x="1" y="1370"/>
                  </a:lnTo>
                  <a:lnTo>
                    <a:pt x="160" y="1370"/>
                  </a:lnTo>
                  <a:lnTo>
                    <a:pt x="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8"/>
            <p:cNvSpPr/>
            <p:nvPr/>
          </p:nvSpPr>
          <p:spPr>
            <a:xfrm>
              <a:off x="10631325" y="1972725"/>
              <a:ext cx="3450" cy="25700"/>
            </a:xfrm>
            <a:custGeom>
              <a:rect b="b" l="l" r="r" t="t"/>
              <a:pathLst>
                <a:path extrusionOk="0" h="1028" w="138">
                  <a:moveTo>
                    <a:pt x="1" y="0"/>
                  </a:moveTo>
                  <a:lnTo>
                    <a:pt x="1" y="1028"/>
                  </a:lnTo>
                  <a:lnTo>
                    <a:pt x="138" y="1028"/>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8"/>
            <p:cNvSpPr/>
            <p:nvPr/>
          </p:nvSpPr>
          <p:spPr>
            <a:xfrm>
              <a:off x="10641025" y="1970450"/>
              <a:ext cx="3450" cy="30825"/>
            </a:xfrm>
            <a:custGeom>
              <a:rect b="b" l="l" r="r" t="t"/>
              <a:pathLst>
                <a:path extrusionOk="0" h="1233" w="138">
                  <a:moveTo>
                    <a:pt x="1" y="0"/>
                  </a:moveTo>
                  <a:lnTo>
                    <a:pt x="1" y="1233"/>
                  </a:lnTo>
                  <a:lnTo>
                    <a:pt x="138" y="123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8"/>
            <p:cNvSpPr/>
            <p:nvPr/>
          </p:nvSpPr>
          <p:spPr>
            <a:xfrm>
              <a:off x="10651300" y="1960750"/>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8"/>
            <p:cNvSpPr/>
            <p:nvPr/>
          </p:nvSpPr>
          <p:spPr>
            <a:xfrm>
              <a:off x="10661000" y="1970450"/>
              <a:ext cx="3450" cy="30825"/>
            </a:xfrm>
            <a:custGeom>
              <a:rect b="b" l="l" r="r" t="t"/>
              <a:pathLst>
                <a:path extrusionOk="0" h="1233" w="138">
                  <a:moveTo>
                    <a:pt x="1" y="0"/>
                  </a:moveTo>
                  <a:lnTo>
                    <a:pt x="1"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8"/>
            <p:cNvSpPr/>
            <p:nvPr/>
          </p:nvSpPr>
          <p:spPr>
            <a:xfrm>
              <a:off x="10671275" y="1960750"/>
              <a:ext cx="4025" cy="46800"/>
            </a:xfrm>
            <a:custGeom>
              <a:rect b="b" l="l" r="r" t="t"/>
              <a:pathLst>
                <a:path extrusionOk="0" h="1872" w="161">
                  <a:moveTo>
                    <a:pt x="0" y="0"/>
                  </a:moveTo>
                  <a:lnTo>
                    <a:pt x="0" y="1872"/>
                  </a:lnTo>
                  <a:lnTo>
                    <a:pt x="160" y="1872"/>
                  </a:lnTo>
                  <a:lnTo>
                    <a:pt x="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8"/>
            <p:cNvSpPr/>
            <p:nvPr/>
          </p:nvSpPr>
          <p:spPr>
            <a:xfrm>
              <a:off x="10680975" y="1967600"/>
              <a:ext cx="3450" cy="34825"/>
            </a:xfrm>
            <a:custGeom>
              <a:rect b="b" l="l" r="r" t="t"/>
              <a:pathLst>
                <a:path extrusionOk="0" h="1393" w="138">
                  <a:moveTo>
                    <a:pt x="0" y="0"/>
                  </a:moveTo>
                  <a:lnTo>
                    <a:pt x="0"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8"/>
            <p:cNvSpPr/>
            <p:nvPr/>
          </p:nvSpPr>
          <p:spPr>
            <a:xfrm>
              <a:off x="10690675" y="1975000"/>
              <a:ext cx="3450" cy="22275"/>
            </a:xfrm>
            <a:custGeom>
              <a:rect b="b" l="l" r="r" t="t"/>
              <a:pathLst>
                <a:path extrusionOk="0" h="891" w="138">
                  <a:moveTo>
                    <a:pt x="0" y="1"/>
                  </a:moveTo>
                  <a:lnTo>
                    <a:pt x="0" y="891"/>
                  </a:lnTo>
                  <a:lnTo>
                    <a:pt x="137" y="89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8"/>
            <p:cNvSpPr/>
            <p:nvPr/>
          </p:nvSpPr>
          <p:spPr>
            <a:xfrm>
              <a:off x="10700950" y="1967600"/>
              <a:ext cx="4575" cy="34250"/>
            </a:xfrm>
            <a:custGeom>
              <a:rect b="b" l="l" r="r" t="t"/>
              <a:pathLst>
                <a:path extrusionOk="0" h="1370" w="183">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8"/>
            <p:cNvSpPr/>
            <p:nvPr/>
          </p:nvSpPr>
          <p:spPr>
            <a:xfrm>
              <a:off x="10710650" y="1975000"/>
              <a:ext cx="3450" cy="22275"/>
            </a:xfrm>
            <a:custGeom>
              <a:rect b="b" l="l" r="r" t="t"/>
              <a:pathLst>
                <a:path extrusionOk="0" h="891" w="138">
                  <a:moveTo>
                    <a:pt x="0" y="1"/>
                  </a:moveTo>
                  <a:lnTo>
                    <a:pt x="0" y="891"/>
                  </a:lnTo>
                  <a:lnTo>
                    <a:pt x="137" y="89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8"/>
            <p:cNvSpPr/>
            <p:nvPr/>
          </p:nvSpPr>
          <p:spPr>
            <a:xfrm>
              <a:off x="10720925" y="1967600"/>
              <a:ext cx="4575" cy="34250"/>
            </a:xfrm>
            <a:custGeom>
              <a:rect b="b" l="l" r="r" t="t"/>
              <a:pathLst>
                <a:path extrusionOk="0" h="1370" w="183">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8"/>
            <p:cNvSpPr/>
            <p:nvPr/>
          </p:nvSpPr>
          <p:spPr>
            <a:xfrm>
              <a:off x="10730625" y="1972725"/>
              <a:ext cx="3450" cy="25700"/>
            </a:xfrm>
            <a:custGeom>
              <a:rect b="b" l="l" r="r" t="t"/>
              <a:pathLst>
                <a:path extrusionOk="0" h="1028" w="138">
                  <a:moveTo>
                    <a:pt x="0" y="0"/>
                  </a:moveTo>
                  <a:lnTo>
                    <a:pt x="0" y="1028"/>
                  </a:lnTo>
                  <a:lnTo>
                    <a:pt x="137" y="1028"/>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8"/>
            <p:cNvSpPr/>
            <p:nvPr/>
          </p:nvSpPr>
          <p:spPr>
            <a:xfrm>
              <a:off x="10824200" y="1967600"/>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8"/>
            <p:cNvSpPr/>
            <p:nvPr/>
          </p:nvSpPr>
          <p:spPr>
            <a:xfrm>
              <a:off x="10833900" y="1972725"/>
              <a:ext cx="3450" cy="25700"/>
            </a:xfrm>
            <a:custGeom>
              <a:rect b="b" l="l" r="r" t="t"/>
              <a:pathLst>
                <a:path extrusionOk="0" h="1028" w="138">
                  <a:moveTo>
                    <a:pt x="1" y="0"/>
                  </a:moveTo>
                  <a:lnTo>
                    <a:pt x="1" y="1028"/>
                  </a:lnTo>
                  <a:lnTo>
                    <a:pt x="138" y="1028"/>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8"/>
            <p:cNvSpPr/>
            <p:nvPr/>
          </p:nvSpPr>
          <p:spPr>
            <a:xfrm>
              <a:off x="10844175" y="1970450"/>
              <a:ext cx="2875" cy="30825"/>
            </a:xfrm>
            <a:custGeom>
              <a:rect b="b" l="l" r="r" t="t"/>
              <a:pathLst>
                <a:path extrusionOk="0" h="1233" w="115">
                  <a:moveTo>
                    <a:pt x="0" y="0"/>
                  </a:moveTo>
                  <a:lnTo>
                    <a:pt x="0" y="1233"/>
                  </a:lnTo>
                  <a:lnTo>
                    <a:pt x="115" y="123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8"/>
            <p:cNvSpPr/>
            <p:nvPr/>
          </p:nvSpPr>
          <p:spPr>
            <a:xfrm>
              <a:off x="10853875" y="1960750"/>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8"/>
            <p:cNvSpPr/>
            <p:nvPr/>
          </p:nvSpPr>
          <p:spPr>
            <a:xfrm>
              <a:off x="10863575" y="197045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8"/>
            <p:cNvSpPr/>
            <p:nvPr/>
          </p:nvSpPr>
          <p:spPr>
            <a:xfrm>
              <a:off x="10873850" y="1960750"/>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8"/>
            <p:cNvSpPr/>
            <p:nvPr/>
          </p:nvSpPr>
          <p:spPr>
            <a:xfrm>
              <a:off x="10883550" y="1967600"/>
              <a:ext cx="3450" cy="34825"/>
            </a:xfrm>
            <a:custGeom>
              <a:rect b="b" l="l" r="r" t="t"/>
              <a:pathLst>
                <a:path extrusionOk="0" h="1393" w="138">
                  <a:moveTo>
                    <a:pt x="0" y="0"/>
                  </a:moveTo>
                  <a:lnTo>
                    <a:pt x="0"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8"/>
            <p:cNvSpPr/>
            <p:nvPr/>
          </p:nvSpPr>
          <p:spPr>
            <a:xfrm>
              <a:off x="10893825" y="1975000"/>
              <a:ext cx="3450" cy="22275"/>
            </a:xfrm>
            <a:custGeom>
              <a:rect b="b" l="l" r="r" t="t"/>
              <a:pathLst>
                <a:path extrusionOk="0" h="891" w="138">
                  <a:moveTo>
                    <a:pt x="0" y="1"/>
                  </a:moveTo>
                  <a:lnTo>
                    <a:pt x="0" y="891"/>
                  </a:lnTo>
                  <a:lnTo>
                    <a:pt x="137" y="891"/>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8"/>
            <p:cNvSpPr/>
            <p:nvPr/>
          </p:nvSpPr>
          <p:spPr>
            <a:xfrm>
              <a:off x="10903525" y="1967600"/>
              <a:ext cx="4575" cy="34250"/>
            </a:xfrm>
            <a:custGeom>
              <a:rect b="b" l="l" r="r" t="t"/>
              <a:pathLst>
                <a:path extrusionOk="0" h="1370" w="183">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8"/>
            <p:cNvSpPr/>
            <p:nvPr/>
          </p:nvSpPr>
          <p:spPr>
            <a:xfrm>
              <a:off x="10913800" y="1975000"/>
              <a:ext cx="2875" cy="22275"/>
            </a:xfrm>
            <a:custGeom>
              <a:rect b="b" l="l" r="r" t="t"/>
              <a:pathLst>
                <a:path extrusionOk="0" h="891" w="115">
                  <a:moveTo>
                    <a:pt x="0" y="1"/>
                  </a:moveTo>
                  <a:lnTo>
                    <a:pt x="0" y="891"/>
                  </a:lnTo>
                  <a:lnTo>
                    <a:pt x="114" y="89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8"/>
            <p:cNvSpPr/>
            <p:nvPr/>
          </p:nvSpPr>
          <p:spPr>
            <a:xfrm>
              <a:off x="10923500" y="1967600"/>
              <a:ext cx="4575" cy="34250"/>
            </a:xfrm>
            <a:custGeom>
              <a:rect b="b" l="l" r="r" t="t"/>
              <a:pathLst>
                <a:path extrusionOk="0" h="1370" w="183">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8"/>
            <p:cNvSpPr/>
            <p:nvPr/>
          </p:nvSpPr>
          <p:spPr>
            <a:xfrm>
              <a:off x="10933200" y="1972725"/>
              <a:ext cx="3450" cy="25700"/>
            </a:xfrm>
            <a:custGeom>
              <a:rect b="b" l="l" r="r" t="t"/>
              <a:pathLst>
                <a:path extrusionOk="0" h="1028" w="138">
                  <a:moveTo>
                    <a:pt x="0" y="0"/>
                  </a:moveTo>
                  <a:lnTo>
                    <a:pt x="0" y="1028"/>
                  </a:lnTo>
                  <a:lnTo>
                    <a:pt x="137" y="1028"/>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28"/>
          <p:cNvGrpSpPr/>
          <p:nvPr/>
        </p:nvGrpSpPr>
        <p:grpSpPr>
          <a:xfrm>
            <a:off x="4002066" y="2790158"/>
            <a:ext cx="1139871" cy="442846"/>
            <a:chOff x="9829600" y="845725"/>
            <a:chExt cx="514150" cy="199750"/>
          </a:xfrm>
        </p:grpSpPr>
        <p:sp>
          <p:nvSpPr>
            <p:cNvPr id="3342" name="Google Shape;3342;p28"/>
            <p:cNvSpPr/>
            <p:nvPr/>
          </p:nvSpPr>
          <p:spPr>
            <a:xfrm>
              <a:off x="9948850" y="856000"/>
              <a:ext cx="2875" cy="30275"/>
            </a:xfrm>
            <a:custGeom>
              <a:rect b="b" l="l" r="r" t="t"/>
              <a:pathLst>
                <a:path extrusionOk="0" h="1211" w="115">
                  <a:moveTo>
                    <a:pt x="1" y="0"/>
                  </a:moveTo>
                  <a:lnTo>
                    <a:pt x="1"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8"/>
            <p:cNvSpPr/>
            <p:nvPr/>
          </p:nvSpPr>
          <p:spPr>
            <a:xfrm>
              <a:off x="9958550" y="84572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8"/>
            <p:cNvSpPr/>
            <p:nvPr/>
          </p:nvSpPr>
          <p:spPr>
            <a:xfrm>
              <a:off x="9968250" y="8560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8"/>
            <p:cNvSpPr/>
            <p:nvPr/>
          </p:nvSpPr>
          <p:spPr>
            <a:xfrm>
              <a:off x="9978525" y="845725"/>
              <a:ext cx="4600" cy="46825"/>
            </a:xfrm>
            <a:custGeom>
              <a:rect b="b" l="l" r="r" t="t"/>
              <a:pathLst>
                <a:path extrusionOk="0" h="1873" w="184">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8"/>
            <p:cNvSpPr/>
            <p:nvPr/>
          </p:nvSpPr>
          <p:spPr>
            <a:xfrm>
              <a:off x="9988225" y="85315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8"/>
            <p:cNvSpPr/>
            <p:nvPr/>
          </p:nvSpPr>
          <p:spPr>
            <a:xfrm>
              <a:off x="9998500" y="8600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8"/>
            <p:cNvSpPr/>
            <p:nvPr/>
          </p:nvSpPr>
          <p:spPr>
            <a:xfrm>
              <a:off x="10008200" y="8525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8"/>
            <p:cNvSpPr/>
            <p:nvPr/>
          </p:nvSpPr>
          <p:spPr>
            <a:xfrm>
              <a:off x="10018475" y="860000"/>
              <a:ext cx="2875" cy="22850"/>
            </a:xfrm>
            <a:custGeom>
              <a:rect b="b" l="l" r="r" t="t"/>
              <a:pathLst>
                <a:path extrusionOk="0" h="914" w="115">
                  <a:moveTo>
                    <a:pt x="0" y="0"/>
                  </a:moveTo>
                  <a:lnTo>
                    <a:pt x="0" y="913"/>
                  </a:lnTo>
                  <a:lnTo>
                    <a:pt x="114" y="91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8"/>
            <p:cNvSpPr/>
            <p:nvPr/>
          </p:nvSpPr>
          <p:spPr>
            <a:xfrm>
              <a:off x="10028175" y="8525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8"/>
            <p:cNvSpPr/>
            <p:nvPr/>
          </p:nvSpPr>
          <p:spPr>
            <a:xfrm>
              <a:off x="10037875" y="85827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8"/>
            <p:cNvSpPr/>
            <p:nvPr/>
          </p:nvSpPr>
          <p:spPr>
            <a:xfrm>
              <a:off x="10048150" y="8560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8"/>
            <p:cNvSpPr/>
            <p:nvPr/>
          </p:nvSpPr>
          <p:spPr>
            <a:xfrm>
              <a:off x="10057850" y="84572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8"/>
            <p:cNvSpPr/>
            <p:nvPr/>
          </p:nvSpPr>
          <p:spPr>
            <a:xfrm>
              <a:off x="10068125" y="856000"/>
              <a:ext cx="2875" cy="30275"/>
            </a:xfrm>
            <a:custGeom>
              <a:rect b="b" l="l" r="r" t="t"/>
              <a:pathLst>
                <a:path extrusionOk="0" h="1211" w="115">
                  <a:moveTo>
                    <a:pt x="0" y="0"/>
                  </a:moveTo>
                  <a:lnTo>
                    <a:pt x="0" y="1210"/>
                  </a:lnTo>
                  <a:lnTo>
                    <a:pt x="114" y="1210"/>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8"/>
            <p:cNvSpPr/>
            <p:nvPr/>
          </p:nvSpPr>
          <p:spPr>
            <a:xfrm>
              <a:off x="10077825" y="84572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8"/>
            <p:cNvSpPr/>
            <p:nvPr/>
          </p:nvSpPr>
          <p:spPr>
            <a:xfrm>
              <a:off x="10087525" y="85315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8"/>
            <p:cNvSpPr/>
            <p:nvPr/>
          </p:nvSpPr>
          <p:spPr>
            <a:xfrm>
              <a:off x="10097775" y="8600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8"/>
            <p:cNvSpPr/>
            <p:nvPr/>
          </p:nvSpPr>
          <p:spPr>
            <a:xfrm>
              <a:off x="10107475" y="852575"/>
              <a:ext cx="4600" cy="34825"/>
            </a:xfrm>
            <a:custGeom>
              <a:rect b="b" l="l" r="r" t="t"/>
              <a:pathLst>
                <a:path extrusionOk="0" h="1393" w="184">
                  <a:moveTo>
                    <a:pt x="1" y="0"/>
                  </a:moveTo>
                  <a:lnTo>
                    <a:pt x="1" y="1393"/>
                  </a:lnTo>
                  <a:lnTo>
                    <a:pt x="184" y="1393"/>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8"/>
            <p:cNvSpPr/>
            <p:nvPr/>
          </p:nvSpPr>
          <p:spPr>
            <a:xfrm>
              <a:off x="10117750" y="8600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8"/>
            <p:cNvSpPr/>
            <p:nvPr/>
          </p:nvSpPr>
          <p:spPr>
            <a:xfrm>
              <a:off x="10127450" y="8525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8"/>
            <p:cNvSpPr/>
            <p:nvPr/>
          </p:nvSpPr>
          <p:spPr>
            <a:xfrm>
              <a:off x="10137725" y="858275"/>
              <a:ext cx="2875" cy="25700"/>
            </a:xfrm>
            <a:custGeom>
              <a:rect b="b" l="l" r="r" t="t"/>
              <a:pathLst>
                <a:path extrusionOk="0" h="1028" w="115">
                  <a:moveTo>
                    <a:pt x="1" y="1"/>
                  </a:moveTo>
                  <a:lnTo>
                    <a:pt x="1" y="1028"/>
                  </a:lnTo>
                  <a:lnTo>
                    <a:pt x="115" y="102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8"/>
            <p:cNvSpPr/>
            <p:nvPr/>
          </p:nvSpPr>
          <p:spPr>
            <a:xfrm>
              <a:off x="10151425" y="912500"/>
              <a:ext cx="3450" cy="30250"/>
            </a:xfrm>
            <a:custGeom>
              <a:rect b="b" l="l" r="r" t="t"/>
              <a:pathLst>
                <a:path extrusionOk="0" h="1210" w="138">
                  <a:moveTo>
                    <a:pt x="1" y="0"/>
                  </a:moveTo>
                  <a:lnTo>
                    <a:pt x="1"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8"/>
            <p:cNvSpPr/>
            <p:nvPr/>
          </p:nvSpPr>
          <p:spPr>
            <a:xfrm>
              <a:off x="10161125" y="902225"/>
              <a:ext cx="4600" cy="46800"/>
            </a:xfrm>
            <a:custGeom>
              <a:rect b="b" l="l" r="r" t="t"/>
              <a:pathLst>
                <a:path extrusionOk="0" h="1872"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8"/>
            <p:cNvSpPr/>
            <p:nvPr/>
          </p:nvSpPr>
          <p:spPr>
            <a:xfrm>
              <a:off x="10171400" y="912500"/>
              <a:ext cx="2875" cy="30250"/>
            </a:xfrm>
            <a:custGeom>
              <a:rect b="b" l="l" r="r" t="t"/>
              <a:pathLst>
                <a:path extrusionOk="0" h="1210" w="115">
                  <a:moveTo>
                    <a:pt x="0" y="0"/>
                  </a:moveTo>
                  <a:lnTo>
                    <a:pt x="0"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8"/>
            <p:cNvSpPr/>
            <p:nvPr/>
          </p:nvSpPr>
          <p:spPr>
            <a:xfrm>
              <a:off x="10181100" y="902225"/>
              <a:ext cx="4600" cy="46800"/>
            </a:xfrm>
            <a:custGeom>
              <a:rect b="b" l="l" r="r" t="t"/>
              <a:pathLst>
                <a:path extrusionOk="0" h="1872" w="184">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8"/>
            <p:cNvSpPr/>
            <p:nvPr/>
          </p:nvSpPr>
          <p:spPr>
            <a:xfrm>
              <a:off x="10190800" y="909625"/>
              <a:ext cx="3450" cy="34850"/>
            </a:xfrm>
            <a:custGeom>
              <a:rect b="b" l="l" r="r" t="t"/>
              <a:pathLst>
                <a:path extrusionOk="0" h="1394"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8"/>
            <p:cNvSpPr/>
            <p:nvPr/>
          </p:nvSpPr>
          <p:spPr>
            <a:xfrm>
              <a:off x="10201075" y="9164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8"/>
            <p:cNvSpPr/>
            <p:nvPr/>
          </p:nvSpPr>
          <p:spPr>
            <a:xfrm>
              <a:off x="10210775" y="909075"/>
              <a:ext cx="4575" cy="34825"/>
            </a:xfrm>
            <a:custGeom>
              <a:rect b="b" l="l" r="r" t="t"/>
              <a:pathLst>
                <a:path extrusionOk="0" h="1393" w="183">
                  <a:moveTo>
                    <a:pt x="0" y="0"/>
                  </a:moveTo>
                  <a:lnTo>
                    <a:pt x="0" y="1392"/>
                  </a:lnTo>
                  <a:lnTo>
                    <a:pt x="183" y="139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8"/>
            <p:cNvSpPr/>
            <p:nvPr/>
          </p:nvSpPr>
          <p:spPr>
            <a:xfrm>
              <a:off x="10221050" y="9164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8"/>
            <p:cNvSpPr/>
            <p:nvPr/>
          </p:nvSpPr>
          <p:spPr>
            <a:xfrm>
              <a:off x="10230750" y="909075"/>
              <a:ext cx="4575" cy="34825"/>
            </a:xfrm>
            <a:custGeom>
              <a:rect b="b" l="l" r="r" t="t"/>
              <a:pathLst>
                <a:path extrusionOk="0" h="1393" w="183">
                  <a:moveTo>
                    <a:pt x="0" y="0"/>
                  </a:moveTo>
                  <a:lnTo>
                    <a:pt x="0" y="1392"/>
                  </a:lnTo>
                  <a:lnTo>
                    <a:pt x="183" y="139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8"/>
            <p:cNvSpPr/>
            <p:nvPr/>
          </p:nvSpPr>
          <p:spPr>
            <a:xfrm>
              <a:off x="10241025" y="914200"/>
              <a:ext cx="2875" cy="26275"/>
            </a:xfrm>
            <a:custGeom>
              <a:rect b="b" l="l" r="r" t="t"/>
              <a:pathLst>
                <a:path extrusionOk="0" h="1051" w="115">
                  <a:moveTo>
                    <a:pt x="0" y="1"/>
                  </a:moveTo>
                  <a:lnTo>
                    <a:pt x="0" y="1051"/>
                  </a:lnTo>
                  <a:lnTo>
                    <a:pt x="114" y="1051"/>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8"/>
            <p:cNvSpPr/>
            <p:nvPr/>
          </p:nvSpPr>
          <p:spPr>
            <a:xfrm>
              <a:off x="10250725" y="912500"/>
              <a:ext cx="3450" cy="30250"/>
            </a:xfrm>
            <a:custGeom>
              <a:rect b="b" l="l" r="r" t="t"/>
              <a:pathLst>
                <a:path extrusionOk="0" h="1210"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8"/>
            <p:cNvSpPr/>
            <p:nvPr/>
          </p:nvSpPr>
          <p:spPr>
            <a:xfrm>
              <a:off x="10260425" y="90222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8"/>
            <p:cNvSpPr/>
            <p:nvPr/>
          </p:nvSpPr>
          <p:spPr>
            <a:xfrm>
              <a:off x="10270700" y="912500"/>
              <a:ext cx="3425" cy="30250"/>
            </a:xfrm>
            <a:custGeom>
              <a:rect b="b" l="l" r="r" t="t"/>
              <a:pathLst>
                <a:path extrusionOk="0" h="1210" w="137">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8"/>
            <p:cNvSpPr/>
            <p:nvPr/>
          </p:nvSpPr>
          <p:spPr>
            <a:xfrm>
              <a:off x="10280400" y="902225"/>
              <a:ext cx="4575" cy="46800"/>
            </a:xfrm>
            <a:custGeom>
              <a:rect b="b" l="l" r="r" t="t"/>
              <a:pathLst>
                <a:path extrusionOk="0" h="1872"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8"/>
            <p:cNvSpPr/>
            <p:nvPr/>
          </p:nvSpPr>
          <p:spPr>
            <a:xfrm>
              <a:off x="10290650" y="909625"/>
              <a:ext cx="2875" cy="34850"/>
            </a:xfrm>
            <a:custGeom>
              <a:rect b="b" l="l" r="r" t="t"/>
              <a:pathLst>
                <a:path extrusionOk="0" h="1394" w="115">
                  <a:moveTo>
                    <a:pt x="1" y="1"/>
                  </a:moveTo>
                  <a:lnTo>
                    <a:pt x="1" y="1393"/>
                  </a:lnTo>
                  <a:lnTo>
                    <a:pt x="115" y="1393"/>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8"/>
            <p:cNvSpPr/>
            <p:nvPr/>
          </p:nvSpPr>
          <p:spPr>
            <a:xfrm>
              <a:off x="10300350" y="91647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8"/>
            <p:cNvSpPr/>
            <p:nvPr/>
          </p:nvSpPr>
          <p:spPr>
            <a:xfrm>
              <a:off x="10310050" y="909075"/>
              <a:ext cx="4600" cy="34825"/>
            </a:xfrm>
            <a:custGeom>
              <a:rect b="b" l="l" r="r" t="t"/>
              <a:pathLst>
                <a:path extrusionOk="0" h="1393" w="184">
                  <a:moveTo>
                    <a:pt x="1" y="0"/>
                  </a:moveTo>
                  <a:lnTo>
                    <a:pt x="1" y="1392"/>
                  </a:lnTo>
                  <a:lnTo>
                    <a:pt x="184" y="1392"/>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8"/>
            <p:cNvSpPr/>
            <p:nvPr/>
          </p:nvSpPr>
          <p:spPr>
            <a:xfrm>
              <a:off x="10320325" y="916475"/>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8"/>
            <p:cNvSpPr/>
            <p:nvPr/>
          </p:nvSpPr>
          <p:spPr>
            <a:xfrm>
              <a:off x="10330025" y="909075"/>
              <a:ext cx="4600" cy="34825"/>
            </a:xfrm>
            <a:custGeom>
              <a:rect b="b" l="l" r="r" t="t"/>
              <a:pathLst>
                <a:path extrusionOk="0" h="1393" w="184">
                  <a:moveTo>
                    <a:pt x="1" y="0"/>
                  </a:moveTo>
                  <a:lnTo>
                    <a:pt x="1" y="1392"/>
                  </a:lnTo>
                  <a:lnTo>
                    <a:pt x="183" y="139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8"/>
            <p:cNvSpPr/>
            <p:nvPr/>
          </p:nvSpPr>
          <p:spPr>
            <a:xfrm>
              <a:off x="10340300" y="914200"/>
              <a:ext cx="3450" cy="26275"/>
            </a:xfrm>
            <a:custGeom>
              <a:rect b="b" l="l" r="r" t="t"/>
              <a:pathLst>
                <a:path extrusionOk="0" h="1051" w="138">
                  <a:moveTo>
                    <a:pt x="1" y="1"/>
                  </a:moveTo>
                  <a:lnTo>
                    <a:pt x="1" y="1051"/>
                  </a:lnTo>
                  <a:lnTo>
                    <a:pt x="138" y="1051"/>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8"/>
            <p:cNvSpPr/>
            <p:nvPr/>
          </p:nvSpPr>
          <p:spPr>
            <a:xfrm>
              <a:off x="9829600" y="1008925"/>
              <a:ext cx="3425" cy="30850"/>
            </a:xfrm>
            <a:custGeom>
              <a:rect b="b" l="l" r="r" t="t"/>
              <a:pathLst>
                <a:path extrusionOk="0" h="1234" w="137">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8"/>
            <p:cNvSpPr/>
            <p:nvPr/>
          </p:nvSpPr>
          <p:spPr>
            <a:xfrm>
              <a:off x="9839300" y="999225"/>
              <a:ext cx="4575" cy="46250"/>
            </a:xfrm>
            <a:custGeom>
              <a:rect b="b" l="l" r="r" t="t"/>
              <a:pathLst>
                <a:path extrusionOk="0" h="1850" w="183">
                  <a:moveTo>
                    <a:pt x="0" y="1"/>
                  </a:moveTo>
                  <a:lnTo>
                    <a:pt x="0" y="1849"/>
                  </a:lnTo>
                  <a:lnTo>
                    <a:pt x="183" y="1849"/>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8"/>
            <p:cNvSpPr/>
            <p:nvPr/>
          </p:nvSpPr>
          <p:spPr>
            <a:xfrm>
              <a:off x="9849000" y="1008925"/>
              <a:ext cx="3450" cy="30850"/>
            </a:xfrm>
            <a:custGeom>
              <a:rect b="b" l="l" r="r" t="t"/>
              <a:pathLst>
                <a:path extrusionOk="0" h="1234" w="138">
                  <a:moveTo>
                    <a:pt x="0" y="1"/>
                  </a:moveTo>
                  <a:lnTo>
                    <a:pt x="0"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8"/>
            <p:cNvSpPr/>
            <p:nvPr/>
          </p:nvSpPr>
          <p:spPr>
            <a:xfrm>
              <a:off x="9859250" y="999225"/>
              <a:ext cx="4600" cy="46250"/>
            </a:xfrm>
            <a:custGeom>
              <a:rect b="b" l="l" r="r" t="t"/>
              <a:pathLst>
                <a:path extrusionOk="0" h="1850" w="184">
                  <a:moveTo>
                    <a:pt x="1" y="1"/>
                  </a:moveTo>
                  <a:lnTo>
                    <a:pt x="1" y="1849"/>
                  </a:lnTo>
                  <a:lnTo>
                    <a:pt x="184" y="1849"/>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8"/>
            <p:cNvSpPr/>
            <p:nvPr/>
          </p:nvSpPr>
          <p:spPr>
            <a:xfrm>
              <a:off x="9868950" y="1006075"/>
              <a:ext cx="3450" cy="34825"/>
            </a:xfrm>
            <a:custGeom>
              <a:rect b="b" l="l" r="r" t="t"/>
              <a:pathLst>
                <a:path extrusionOk="0" h="1393" w="138">
                  <a:moveTo>
                    <a:pt x="1" y="0"/>
                  </a:moveTo>
                  <a:lnTo>
                    <a:pt x="1" y="1393"/>
                  </a:lnTo>
                  <a:lnTo>
                    <a:pt x="138" y="139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8"/>
            <p:cNvSpPr/>
            <p:nvPr/>
          </p:nvSpPr>
          <p:spPr>
            <a:xfrm>
              <a:off x="9879225" y="1012925"/>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8"/>
            <p:cNvSpPr/>
            <p:nvPr/>
          </p:nvSpPr>
          <p:spPr>
            <a:xfrm>
              <a:off x="9888925" y="100607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8"/>
            <p:cNvSpPr/>
            <p:nvPr/>
          </p:nvSpPr>
          <p:spPr>
            <a:xfrm>
              <a:off x="9899200" y="1012925"/>
              <a:ext cx="2875" cy="22850"/>
            </a:xfrm>
            <a:custGeom>
              <a:rect b="b" l="l" r="r" t="t"/>
              <a:pathLst>
                <a:path extrusionOk="0" h="914" w="115">
                  <a:moveTo>
                    <a:pt x="1" y="0"/>
                  </a:moveTo>
                  <a:lnTo>
                    <a:pt x="1"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8"/>
            <p:cNvSpPr/>
            <p:nvPr/>
          </p:nvSpPr>
          <p:spPr>
            <a:xfrm>
              <a:off x="9908900" y="100607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8"/>
            <p:cNvSpPr/>
            <p:nvPr/>
          </p:nvSpPr>
          <p:spPr>
            <a:xfrm>
              <a:off x="9918600" y="1011200"/>
              <a:ext cx="3450" cy="25725"/>
            </a:xfrm>
            <a:custGeom>
              <a:rect b="b" l="l" r="r" t="t"/>
              <a:pathLst>
                <a:path extrusionOk="0" h="1029"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8"/>
            <p:cNvSpPr/>
            <p:nvPr/>
          </p:nvSpPr>
          <p:spPr>
            <a:xfrm>
              <a:off x="9928875" y="1008925"/>
              <a:ext cx="3450" cy="30850"/>
            </a:xfrm>
            <a:custGeom>
              <a:rect b="b" l="l" r="r" t="t"/>
              <a:pathLst>
                <a:path extrusionOk="0" h="1234" w="138">
                  <a:moveTo>
                    <a:pt x="1" y="1"/>
                  </a:moveTo>
                  <a:lnTo>
                    <a:pt x="1" y="1233"/>
                  </a:lnTo>
                  <a:lnTo>
                    <a:pt x="138" y="123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8"/>
            <p:cNvSpPr/>
            <p:nvPr/>
          </p:nvSpPr>
          <p:spPr>
            <a:xfrm>
              <a:off x="9938575" y="999225"/>
              <a:ext cx="4600" cy="46250"/>
            </a:xfrm>
            <a:custGeom>
              <a:rect b="b" l="l" r="r" t="t"/>
              <a:pathLst>
                <a:path extrusionOk="0" h="1850" w="184">
                  <a:moveTo>
                    <a:pt x="1" y="1"/>
                  </a:moveTo>
                  <a:lnTo>
                    <a:pt x="1" y="1849"/>
                  </a:lnTo>
                  <a:lnTo>
                    <a:pt x="183" y="1849"/>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8"/>
            <p:cNvSpPr/>
            <p:nvPr/>
          </p:nvSpPr>
          <p:spPr>
            <a:xfrm>
              <a:off x="9948850" y="1008925"/>
              <a:ext cx="3450" cy="30850"/>
            </a:xfrm>
            <a:custGeom>
              <a:rect b="b" l="l" r="r" t="t"/>
              <a:pathLst>
                <a:path extrusionOk="0" h="1234" w="138">
                  <a:moveTo>
                    <a:pt x="1" y="1"/>
                  </a:moveTo>
                  <a:lnTo>
                    <a:pt x="1" y="1233"/>
                  </a:lnTo>
                  <a:lnTo>
                    <a:pt x="137" y="123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8"/>
            <p:cNvSpPr/>
            <p:nvPr/>
          </p:nvSpPr>
          <p:spPr>
            <a:xfrm>
              <a:off x="9958550" y="999225"/>
              <a:ext cx="4600" cy="46250"/>
            </a:xfrm>
            <a:custGeom>
              <a:rect b="b" l="l" r="r" t="t"/>
              <a:pathLst>
                <a:path extrusionOk="0" h="1850" w="184">
                  <a:moveTo>
                    <a:pt x="1" y="1"/>
                  </a:moveTo>
                  <a:lnTo>
                    <a:pt x="1" y="1849"/>
                  </a:lnTo>
                  <a:lnTo>
                    <a:pt x="183" y="1849"/>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8"/>
            <p:cNvSpPr/>
            <p:nvPr/>
          </p:nvSpPr>
          <p:spPr>
            <a:xfrm>
              <a:off x="9968825" y="1006075"/>
              <a:ext cx="2875" cy="34825"/>
            </a:xfrm>
            <a:custGeom>
              <a:rect b="b" l="l" r="r" t="t"/>
              <a:pathLst>
                <a:path extrusionOk="0" h="1393" w="115">
                  <a:moveTo>
                    <a:pt x="0" y="0"/>
                  </a:moveTo>
                  <a:lnTo>
                    <a:pt x="0" y="1393"/>
                  </a:lnTo>
                  <a:lnTo>
                    <a:pt x="115" y="139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8"/>
            <p:cNvSpPr/>
            <p:nvPr/>
          </p:nvSpPr>
          <p:spPr>
            <a:xfrm>
              <a:off x="9978525" y="101292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8"/>
            <p:cNvSpPr/>
            <p:nvPr/>
          </p:nvSpPr>
          <p:spPr>
            <a:xfrm>
              <a:off x="9988225" y="1006075"/>
              <a:ext cx="4600" cy="34250"/>
            </a:xfrm>
            <a:custGeom>
              <a:rect b="b" l="l" r="r" t="t"/>
              <a:pathLst>
                <a:path extrusionOk="0" h="1370" w="184">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8"/>
            <p:cNvSpPr/>
            <p:nvPr/>
          </p:nvSpPr>
          <p:spPr>
            <a:xfrm>
              <a:off x="9998500" y="1012925"/>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8"/>
            <p:cNvSpPr/>
            <p:nvPr/>
          </p:nvSpPr>
          <p:spPr>
            <a:xfrm>
              <a:off x="10008200" y="1006075"/>
              <a:ext cx="4575" cy="34250"/>
            </a:xfrm>
            <a:custGeom>
              <a:rect b="b" l="l" r="r" t="t"/>
              <a:pathLst>
                <a:path extrusionOk="0" h="1370" w="183">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8"/>
            <p:cNvSpPr/>
            <p:nvPr/>
          </p:nvSpPr>
          <p:spPr>
            <a:xfrm>
              <a:off x="10018475" y="1011200"/>
              <a:ext cx="2875" cy="25725"/>
            </a:xfrm>
            <a:custGeom>
              <a:rect b="b" l="l" r="r" t="t"/>
              <a:pathLst>
                <a:path extrusionOk="0" h="1029" w="115">
                  <a:moveTo>
                    <a:pt x="0" y="1"/>
                  </a:moveTo>
                  <a:lnTo>
                    <a:pt x="0" y="1028"/>
                  </a:lnTo>
                  <a:lnTo>
                    <a:pt x="114" y="1028"/>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5" name="Shape 3595"/>
        <p:cNvGrpSpPr/>
        <p:nvPr/>
      </p:nvGrpSpPr>
      <p:grpSpPr>
        <a:xfrm>
          <a:off x="0" y="0"/>
          <a:ext cx="0" cy="0"/>
          <a:chOff x="0" y="0"/>
          <a:chExt cx="0" cy="0"/>
        </a:xfrm>
      </p:grpSpPr>
      <p:sp>
        <p:nvSpPr>
          <p:cNvPr id="3596" name="Google Shape;3596;p37"/>
          <p:cNvSpPr txBox="1"/>
          <p:nvPr>
            <p:ph type="title"/>
          </p:nvPr>
        </p:nvSpPr>
        <p:spPr>
          <a:xfrm>
            <a:off x="394616" y="496050"/>
            <a:ext cx="4121700" cy="572700"/>
          </a:xfrm>
          <a:prstGeom prst="rect">
            <a:avLst/>
          </a:prstGeom>
          <a:noFill/>
        </p:spPr>
        <p:txBody>
          <a:bodyPr anchorCtr="0" anchor="ctr" bIns="0" lIns="0" spcFirstLastPara="1" rIns="0" wrap="square" tIns="0">
            <a:noAutofit/>
          </a:bodyPr>
          <a:lstStyle/>
          <a:p>
            <a:pPr indent="0" lvl="0" marL="0" rtl="0" algn="ctr">
              <a:spcBef>
                <a:spcPts val="0"/>
              </a:spcBef>
              <a:spcAft>
                <a:spcPts val="0"/>
              </a:spcAft>
              <a:buNone/>
            </a:pPr>
            <a:r>
              <a:rPr lang="en" sz="2800"/>
              <a:t>Research Background</a:t>
            </a:r>
            <a:endParaRPr sz="2800"/>
          </a:p>
        </p:txBody>
      </p:sp>
      <p:sp>
        <p:nvSpPr>
          <p:cNvPr id="3597" name="Google Shape;3597;p37"/>
          <p:cNvSpPr txBox="1"/>
          <p:nvPr>
            <p:ph idx="4294967295" type="body"/>
          </p:nvPr>
        </p:nvSpPr>
        <p:spPr>
          <a:xfrm>
            <a:off x="408625" y="1175375"/>
            <a:ext cx="3651000" cy="3326100"/>
          </a:xfrm>
          <a:prstGeom prst="rect">
            <a:avLst/>
          </a:prstGeom>
          <a:noFill/>
        </p:spPr>
        <p:txBody>
          <a:bodyPr anchorCtr="0" anchor="ctr" bIns="0" lIns="0" spcFirstLastPara="1" rIns="0" wrap="square" tIns="0">
            <a:noAutofit/>
          </a:bodyPr>
          <a:lstStyle/>
          <a:p>
            <a:pPr indent="0" lvl="0" marL="0" rtl="0" algn="just">
              <a:spcBef>
                <a:spcPts val="0"/>
              </a:spcBef>
              <a:spcAft>
                <a:spcPts val="1600"/>
              </a:spcAft>
              <a:buNone/>
            </a:pPr>
            <a:r>
              <a:rPr lang="en" sz="1200">
                <a:latin typeface="Fira Sans"/>
                <a:ea typeface="Fira Sans"/>
                <a:cs typeface="Fira Sans"/>
                <a:sym typeface="Fira Sans"/>
              </a:rPr>
              <a:t>we are observing that, some confusions or conflicts regarding the vaccination of COVID-19 among the mass people. Many people took decision to vaccinate themselves and a good number of people are still confused, many of them are frightened and many of them directly refused to be vaccinated. In our research, we’ve analyzed the sentiment of these people regarding the vaccination process. We used Deep Learning techniques to measure the basic stats about people whom are positive, whom are negative and whom are neutral in this vaccination procedure from the Covid-19 vaccination available datasets. We'd also theoretically analyzed the reason behind these conflicts or confusions.</a:t>
            </a:r>
            <a:endParaRPr sz="1200">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1" name="Shape 3601"/>
        <p:cNvGrpSpPr/>
        <p:nvPr/>
      </p:nvGrpSpPr>
      <p:grpSpPr>
        <a:xfrm>
          <a:off x="0" y="0"/>
          <a:ext cx="0" cy="0"/>
          <a:chOff x="0" y="0"/>
          <a:chExt cx="0" cy="0"/>
        </a:xfrm>
      </p:grpSpPr>
      <p:sp>
        <p:nvSpPr>
          <p:cNvPr id="3602" name="Google Shape;3602;p38"/>
          <p:cNvSpPr txBox="1"/>
          <p:nvPr>
            <p:ph type="title"/>
          </p:nvPr>
        </p:nvSpPr>
        <p:spPr>
          <a:xfrm>
            <a:off x="0" y="2153450"/>
            <a:ext cx="8424000" cy="113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SIMILAR RESEARCH</a:t>
            </a:r>
            <a:endParaRPr b="1" sz="2000">
              <a:solidFill>
                <a:schemeClr val="dk1"/>
              </a:solidFill>
              <a:latin typeface="Rubik"/>
              <a:ea typeface="Rubik"/>
              <a:cs typeface="Rubik"/>
              <a:sym typeface="Rubik"/>
            </a:endParaRPr>
          </a:p>
          <a:p>
            <a:pPr indent="0" lvl="0" marL="0" rtl="0" algn="r">
              <a:spcBef>
                <a:spcPts val="0"/>
              </a:spcBef>
              <a:spcAft>
                <a:spcPts val="0"/>
              </a:spcAft>
              <a:buNone/>
            </a:pPr>
            <a:r>
              <a:t/>
            </a:r>
            <a:endParaRPr/>
          </a:p>
        </p:txBody>
      </p:sp>
      <p:sp>
        <p:nvSpPr>
          <p:cNvPr id="3603" name="Google Shape;3603;p38"/>
          <p:cNvSpPr txBox="1"/>
          <p:nvPr>
            <p:ph idx="2" type="title"/>
          </p:nvPr>
        </p:nvSpPr>
        <p:spPr>
          <a:xfrm>
            <a:off x="4184700" y="1327763"/>
            <a:ext cx="4239300" cy="825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7" name="Shape 3607"/>
        <p:cNvGrpSpPr/>
        <p:nvPr/>
      </p:nvGrpSpPr>
      <p:grpSpPr>
        <a:xfrm>
          <a:off x="0" y="0"/>
          <a:ext cx="0" cy="0"/>
          <a:chOff x="0" y="0"/>
          <a:chExt cx="0" cy="0"/>
        </a:xfrm>
      </p:grpSpPr>
      <p:sp>
        <p:nvSpPr>
          <p:cNvPr id="3608" name="Google Shape;3608;p39"/>
          <p:cNvSpPr txBox="1"/>
          <p:nvPr>
            <p:ph type="title"/>
          </p:nvPr>
        </p:nvSpPr>
        <p:spPr>
          <a:xfrm>
            <a:off x="0" y="2661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Similar Research</a:t>
            </a:r>
            <a:endParaRPr sz="2800"/>
          </a:p>
        </p:txBody>
      </p:sp>
      <p:sp>
        <p:nvSpPr>
          <p:cNvPr id="3609" name="Google Shape;3609;p39"/>
          <p:cNvSpPr txBox="1"/>
          <p:nvPr>
            <p:ph idx="1" type="body"/>
          </p:nvPr>
        </p:nvSpPr>
        <p:spPr>
          <a:xfrm>
            <a:off x="430150" y="1363275"/>
            <a:ext cx="3891000" cy="3575700"/>
          </a:xfrm>
          <a:prstGeom prst="rect">
            <a:avLst/>
          </a:prstGeom>
        </p:spPr>
        <p:txBody>
          <a:bodyPr anchorCtr="0" anchor="ctr" bIns="0" lIns="0" spcFirstLastPara="1" rIns="0" wrap="square" tIns="0">
            <a:noAutofit/>
          </a:bodyPr>
          <a:lstStyle/>
          <a:p>
            <a:pPr indent="0" lvl="0" marL="0" rtl="0" algn="just">
              <a:spcBef>
                <a:spcPts val="0"/>
              </a:spcBef>
              <a:spcAft>
                <a:spcPts val="1600"/>
              </a:spcAft>
              <a:buNone/>
            </a:pPr>
            <a:r>
              <a:rPr lang="en">
                <a:latin typeface="Fira Sans"/>
                <a:ea typeface="Fira Sans"/>
                <a:cs typeface="Fira Sans"/>
                <a:sym typeface="Fira Sans"/>
              </a:rPr>
              <a:t>Snscrape was used in the period from 7 January, 2020 to 3 January 2021 to collect the historical tweets for vaccination against COVID-19. In all, 4,552,652 Twitter posts have been pulled. These tweets were produced by 1,566,590 users, with 1,012,419 hashtags and 2,258,307 terms of reference. They used Valence Aware Dictionary and sEntiment Reasoner (VADER), a Python Lexicon and a rules-based sentiment analysis tool, which was developed to assess social media feelings on the basis of individual words and phrases, for assigning an amplitude of 'positive,' 'negative' or 'neutral' to each tweet. After extraction, they identified tweet vaccines and opinions and correlated their growth by period, geographic location, emerging topics, key phrases and postal engagement rate and reports. The prevalence of positive and negative feelings was slightly different with positive being the dominant direction and gaining large responses.</a:t>
            </a:r>
            <a:endParaRPr>
              <a:latin typeface="Fira Sans"/>
              <a:ea typeface="Fira Sans"/>
              <a:cs typeface="Fira Sans"/>
              <a:sym typeface="Fira Sans"/>
            </a:endParaRPr>
          </a:p>
        </p:txBody>
      </p:sp>
      <p:sp>
        <p:nvSpPr>
          <p:cNvPr id="3610" name="Google Shape;3610;p39"/>
          <p:cNvSpPr txBox="1"/>
          <p:nvPr>
            <p:ph idx="4294967295" type="title"/>
          </p:nvPr>
        </p:nvSpPr>
        <p:spPr>
          <a:xfrm>
            <a:off x="331907" y="838825"/>
            <a:ext cx="914400" cy="66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cxnSp>
        <p:nvCxnSpPr>
          <p:cNvPr id="3611" name="Google Shape;3611;p39"/>
          <p:cNvCxnSpPr/>
          <p:nvPr/>
        </p:nvCxnSpPr>
        <p:spPr>
          <a:xfrm>
            <a:off x="4615041" y="2366750"/>
            <a:ext cx="0" cy="1229400"/>
          </a:xfrm>
          <a:prstGeom prst="straightConnector1">
            <a:avLst/>
          </a:prstGeom>
          <a:noFill/>
          <a:ln cap="flat" cmpd="sng" w="9525">
            <a:solidFill>
              <a:schemeClr val="accent1"/>
            </a:solidFill>
            <a:prstDash val="solid"/>
            <a:round/>
            <a:headEnd len="med" w="med" type="none"/>
            <a:tailEnd len="med" w="med" type="none"/>
          </a:ln>
        </p:spPr>
      </p:cxnSp>
      <p:sp>
        <p:nvSpPr>
          <p:cNvPr id="3612" name="Google Shape;3612;p39"/>
          <p:cNvSpPr txBox="1"/>
          <p:nvPr>
            <p:ph idx="1" type="body"/>
          </p:nvPr>
        </p:nvSpPr>
        <p:spPr>
          <a:xfrm>
            <a:off x="4908950" y="1261450"/>
            <a:ext cx="4054500" cy="3810900"/>
          </a:xfrm>
          <a:prstGeom prst="rect">
            <a:avLst/>
          </a:prstGeom>
        </p:spPr>
        <p:txBody>
          <a:bodyPr anchorCtr="0" anchor="ctr" bIns="0" lIns="0" spcFirstLastPara="1" rIns="0" wrap="square" tIns="0">
            <a:noAutofit/>
          </a:bodyPr>
          <a:lstStyle/>
          <a:p>
            <a:pPr indent="0" lvl="0" marL="0" rtl="0" algn="just">
              <a:spcBef>
                <a:spcPts val="0"/>
              </a:spcBef>
              <a:spcAft>
                <a:spcPts val="1600"/>
              </a:spcAft>
              <a:buNone/>
            </a:pPr>
            <a:r>
              <a:rPr lang="en">
                <a:latin typeface="Fira Sans"/>
                <a:ea typeface="Fira Sans"/>
                <a:cs typeface="Fira Sans"/>
                <a:sym typeface="Fira Sans"/>
              </a:rPr>
              <a:t>Another research we found relevant, performed on Australian people sentiment collected from Twitter. This analysis aimed at extracting important issues and sentiments on Twitter Topics relates to COVID-19 vaccination by using machine-learning methods. They focus in particular on three factors: COVID-19 and its vaccination attitudes, the advocacy of COVID-19 infection control measures and COVID-19 control misconceptions and complaints. Between January and October of 2020, they collected 31,100 English tweets from twitter users in Australian containing COVID-19-related keywords. In particular, tweets were analyzed by illustrating high frequency textual data clouds and interplay of word tokens. In order to identify the commonly mentioned subjects in a large tweet sample, they have created a Latent Dirichlet Allocation (LDA) model. Sentiment analysis was also performed to gain an idea of the overall feelings and emotions in Australia related to COVID-19.</a:t>
            </a:r>
            <a:endParaRPr>
              <a:latin typeface="Fira Sans"/>
              <a:ea typeface="Fira Sans"/>
              <a:cs typeface="Fira Sans"/>
              <a:sym typeface="Fira Sans"/>
            </a:endParaRPr>
          </a:p>
        </p:txBody>
      </p:sp>
      <p:sp>
        <p:nvSpPr>
          <p:cNvPr id="3613" name="Google Shape;3613;p39"/>
          <p:cNvSpPr txBox="1"/>
          <p:nvPr>
            <p:ph idx="4294967295" type="title"/>
          </p:nvPr>
        </p:nvSpPr>
        <p:spPr>
          <a:xfrm>
            <a:off x="4781908" y="838825"/>
            <a:ext cx="914400" cy="66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7" name="Shape 3617"/>
        <p:cNvGrpSpPr/>
        <p:nvPr/>
      </p:nvGrpSpPr>
      <p:grpSpPr>
        <a:xfrm>
          <a:off x="0" y="0"/>
          <a:ext cx="0" cy="0"/>
          <a:chOff x="0" y="0"/>
          <a:chExt cx="0" cy="0"/>
        </a:xfrm>
      </p:grpSpPr>
      <p:sp>
        <p:nvSpPr>
          <p:cNvPr id="3618" name="Google Shape;3618;p40"/>
          <p:cNvSpPr txBox="1"/>
          <p:nvPr>
            <p:ph type="title"/>
          </p:nvPr>
        </p:nvSpPr>
        <p:spPr>
          <a:xfrm>
            <a:off x="0" y="2153450"/>
            <a:ext cx="8424000" cy="113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OUR CONTRIBUTION</a:t>
            </a:r>
            <a:endParaRPr/>
          </a:p>
        </p:txBody>
      </p:sp>
      <p:sp>
        <p:nvSpPr>
          <p:cNvPr id="3619" name="Google Shape;3619;p40"/>
          <p:cNvSpPr txBox="1"/>
          <p:nvPr>
            <p:ph idx="2" type="title"/>
          </p:nvPr>
        </p:nvSpPr>
        <p:spPr>
          <a:xfrm>
            <a:off x="4184700" y="1327763"/>
            <a:ext cx="4239300" cy="825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3" name="Shape 3623"/>
        <p:cNvGrpSpPr/>
        <p:nvPr/>
      </p:nvGrpSpPr>
      <p:grpSpPr>
        <a:xfrm>
          <a:off x="0" y="0"/>
          <a:ext cx="0" cy="0"/>
          <a:chOff x="0" y="0"/>
          <a:chExt cx="0" cy="0"/>
        </a:xfrm>
      </p:grpSpPr>
      <p:sp>
        <p:nvSpPr>
          <p:cNvPr id="3624" name="Google Shape;3624;p41"/>
          <p:cNvSpPr txBox="1"/>
          <p:nvPr>
            <p:ph type="title"/>
          </p:nvPr>
        </p:nvSpPr>
        <p:spPr>
          <a:xfrm>
            <a:off x="720000" y="3423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solidFill>
                  <a:schemeClr val="dk2"/>
                </a:solidFill>
                <a:latin typeface="Rubik"/>
                <a:ea typeface="Rubik"/>
                <a:cs typeface="Rubik"/>
                <a:sym typeface="Rubik"/>
              </a:rPr>
              <a:t>Our Contribution</a:t>
            </a:r>
            <a:endParaRPr sz="3400">
              <a:solidFill>
                <a:schemeClr val="dk2"/>
              </a:solidFill>
              <a:latin typeface="Rubik"/>
              <a:ea typeface="Rubik"/>
              <a:cs typeface="Rubik"/>
              <a:sym typeface="Rubik"/>
            </a:endParaRPr>
          </a:p>
        </p:txBody>
      </p:sp>
      <p:sp>
        <p:nvSpPr>
          <p:cNvPr id="3625" name="Google Shape;3625;p41"/>
          <p:cNvSpPr txBox="1"/>
          <p:nvPr/>
        </p:nvSpPr>
        <p:spPr>
          <a:xfrm>
            <a:off x="682350" y="1174850"/>
            <a:ext cx="7779300" cy="3201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2"/>
                </a:solidFill>
                <a:latin typeface="Fira Sans Medium"/>
                <a:ea typeface="Fira Sans Medium"/>
                <a:cs typeface="Fira Sans Medium"/>
                <a:sym typeface="Fira Sans Medium"/>
              </a:rPr>
              <a:t>In our research, we tried to analyze the data of all the vaccines available such as: Pfizer/BioNTech, Moderna, Oxford/AstraZeneca, Covaxin, Sputnik V, Sinopharm, and Sinovac. We also focused on the timeline to such tweets for understanding sentiments, which we found novel and very important findings because sentiment is very much related and changeable with the flow of time, we also showed with text inputs that our system can detect the sentiment of a sentence properly or not. Our main goal of this research is to get a clear idea about the emotions and thoughts of the mass people regarding the vaccination process of COVID-19 we showed in later parts of this paper, that help the Health Researchers and Rule makers to take proper initiative to make these vaccines more unsuspicious and credulous, to keep the people safe and aware. In following sections, we showed the technical components we used and their outcomes with analytical tools. Section. 2 carries the methods and technical terminologies we used to analyze the sentiments. In section 3, we showed with proper visualization tools and description how these sentiments worked and what outcomes were found. </a:t>
            </a:r>
            <a:endParaRPr>
              <a:solidFill>
                <a:schemeClr val="dk2"/>
              </a:solidFill>
              <a:latin typeface="Fira Sans Medium"/>
              <a:ea typeface="Fira Sans Medium"/>
              <a:cs typeface="Fira Sans Medium"/>
              <a:sym typeface="Fira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9" name="Shape 3629"/>
        <p:cNvGrpSpPr/>
        <p:nvPr/>
      </p:nvGrpSpPr>
      <p:grpSpPr>
        <a:xfrm>
          <a:off x="0" y="0"/>
          <a:ext cx="0" cy="0"/>
          <a:chOff x="0" y="0"/>
          <a:chExt cx="0" cy="0"/>
        </a:xfrm>
      </p:grpSpPr>
      <p:sp>
        <p:nvSpPr>
          <p:cNvPr id="3630" name="Google Shape;3630;p42"/>
          <p:cNvSpPr txBox="1"/>
          <p:nvPr>
            <p:ph type="title"/>
          </p:nvPr>
        </p:nvSpPr>
        <p:spPr>
          <a:xfrm>
            <a:off x="0" y="2153450"/>
            <a:ext cx="8424000" cy="113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SYSTEM OVERVIEW</a:t>
            </a:r>
            <a:endParaRPr b="1" sz="2000">
              <a:solidFill>
                <a:schemeClr val="dk1"/>
              </a:solidFill>
              <a:latin typeface="Rubik"/>
              <a:ea typeface="Rubik"/>
              <a:cs typeface="Rubik"/>
              <a:sym typeface="Rubik"/>
            </a:endParaRPr>
          </a:p>
          <a:p>
            <a:pPr indent="0" lvl="0" marL="0" rtl="0" algn="r">
              <a:spcBef>
                <a:spcPts val="0"/>
              </a:spcBef>
              <a:spcAft>
                <a:spcPts val="0"/>
              </a:spcAft>
              <a:buNone/>
            </a:pPr>
            <a:r>
              <a:t/>
            </a:r>
            <a:endParaRPr/>
          </a:p>
        </p:txBody>
      </p:sp>
      <p:sp>
        <p:nvSpPr>
          <p:cNvPr id="3631" name="Google Shape;3631;p42"/>
          <p:cNvSpPr txBox="1"/>
          <p:nvPr>
            <p:ph idx="2" type="title"/>
          </p:nvPr>
        </p:nvSpPr>
        <p:spPr>
          <a:xfrm>
            <a:off x="4184700" y="1327763"/>
            <a:ext cx="4239300" cy="825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5" name="Shape 3635"/>
        <p:cNvGrpSpPr/>
        <p:nvPr/>
      </p:nvGrpSpPr>
      <p:grpSpPr>
        <a:xfrm>
          <a:off x="0" y="0"/>
          <a:ext cx="0" cy="0"/>
          <a:chOff x="0" y="0"/>
          <a:chExt cx="0" cy="0"/>
        </a:xfrm>
      </p:grpSpPr>
      <p:sp>
        <p:nvSpPr>
          <p:cNvPr id="3636" name="Google Shape;3636;p43"/>
          <p:cNvSpPr txBox="1"/>
          <p:nvPr>
            <p:ph type="title"/>
          </p:nvPr>
        </p:nvSpPr>
        <p:spPr>
          <a:xfrm>
            <a:off x="720000" y="3423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solidFill>
                  <a:schemeClr val="dk2"/>
                </a:solidFill>
                <a:latin typeface="Rubik"/>
                <a:ea typeface="Rubik"/>
                <a:cs typeface="Rubik"/>
                <a:sym typeface="Rubik"/>
              </a:rPr>
              <a:t>Our System Overview</a:t>
            </a:r>
            <a:endParaRPr sz="3400">
              <a:solidFill>
                <a:schemeClr val="dk2"/>
              </a:solidFill>
              <a:latin typeface="Rubik"/>
              <a:ea typeface="Rubik"/>
              <a:cs typeface="Rubik"/>
              <a:sym typeface="Rubik"/>
            </a:endParaRPr>
          </a:p>
        </p:txBody>
      </p:sp>
      <p:sp>
        <p:nvSpPr>
          <p:cNvPr id="3637" name="Google Shape;3637;p43"/>
          <p:cNvSpPr txBox="1"/>
          <p:nvPr/>
        </p:nvSpPr>
        <p:spPr>
          <a:xfrm>
            <a:off x="655350" y="1309500"/>
            <a:ext cx="7833300" cy="264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chemeClr val="dk2"/>
                </a:solidFill>
                <a:latin typeface="Fira Sans"/>
                <a:ea typeface="Fira Sans"/>
                <a:cs typeface="Fira Sans"/>
                <a:sym typeface="Fira Sans"/>
              </a:rPr>
              <a:t>In this research, we collected a dataset from Kaggle and our dataset contains different types of tweets related to the covid-19 vaccine. </a:t>
            </a:r>
            <a:r>
              <a:rPr lang="en" sz="1600">
                <a:solidFill>
                  <a:srgbClr val="435D74"/>
                </a:solidFill>
                <a:latin typeface="Fira Sans"/>
                <a:ea typeface="Fira Sans"/>
                <a:cs typeface="Fira Sans"/>
                <a:sym typeface="Fira Sans"/>
              </a:rPr>
              <a:t>Our dataset shape is </a:t>
            </a:r>
            <a:r>
              <a:rPr lang="en" sz="1600">
                <a:solidFill>
                  <a:srgbClr val="435D74"/>
                </a:solidFill>
                <a:latin typeface="Fira Sans"/>
                <a:ea typeface="Fira Sans"/>
                <a:cs typeface="Fira Sans"/>
                <a:sym typeface="Fira Sans"/>
              </a:rPr>
              <a:t>(125906, 16)</a:t>
            </a:r>
            <a:r>
              <a:rPr lang="en" sz="1600">
                <a:solidFill>
                  <a:schemeClr val="dk2"/>
                </a:solidFill>
                <a:latin typeface="Fira Sans"/>
                <a:ea typeface="Fira Sans"/>
                <a:cs typeface="Fira Sans"/>
                <a:sym typeface="Fira Sans"/>
              </a:rPr>
              <a:t>. After loading the dataset we checked the unique values, Null values, and distribution of our dataset. Then we visualize data using user location, source, and user name. Next, for preprocessing, we used detokenize to break the sentences into words and label them. Next we calculate and add a sentiment column which contains (Positive , Negative , Neutral). Then we used </a:t>
            </a:r>
            <a:r>
              <a:rPr lang="en" sz="1600">
                <a:solidFill>
                  <a:srgbClr val="445D73"/>
                </a:solidFill>
                <a:latin typeface="Fira Sans"/>
                <a:ea typeface="Fira Sans"/>
                <a:cs typeface="Fira Sans"/>
                <a:sym typeface="Fira Sans"/>
              </a:rPr>
              <a:t>LSTM</a:t>
            </a:r>
            <a:r>
              <a:rPr lang="en" sz="1600">
                <a:solidFill>
                  <a:schemeClr val="dk2"/>
                </a:solidFill>
                <a:latin typeface="Fira Sans"/>
                <a:ea typeface="Fira Sans"/>
                <a:cs typeface="Fira Sans"/>
                <a:sym typeface="Fira Sans"/>
              </a:rPr>
              <a:t> and </a:t>
            </a:r>
            <a:r>
              <a:rPr lang="en" sz="1600">
                <a:solidFill>
                  <a:srgbClr val="435D74"/>
                </a:solidFill>
                <a:latin typeface="Fira Sans"/>
                <a:ea typeface="Fira Sans"/>
                <a:cs typeface="Fira Sans"/>
                <a:sym typeface="Fira Sans"/>
              </a:rPr>
              <a:t>Bidirectional LSTM</a:t>
            </a:r>
            <a:r>
              <a:rPr lang="en" sz="1600">
                <a:solidFill>
                  <a:schemeClr val="dk2"/>
                </a:solidFill>
                <a:latin typeface="Fira Sans"/>
                <a:ea typeface="Fira Sans"/>
                <a:cs typeface="Fira Sans"/>
                <a:sym typeface="Fira Sans"/>
              </a:rPr>
              <a:t> to evaluate the performance and we got good Accuracy. Then we tested our model and found they can detect which sentence is positive, negative, neutral almost accurately. </a:t>
            </a:r>
            <a:endParaRPr sz="1600">
              <a:solidFill>
                <a:schemeClr val="dk2"/>
              </a:solidFill>
              <a:latin typeface="Fira Sans"/>
              <a:ea typeface="Fira Sans"/>
              <a:cs typeface="Fira Sans"/>
              <a:sym typeface="Fir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1" name="Shape 3641"/>
        <p:cNvGrpSpPr/>
        <p:nvPr/>
      </p:nvGrpSpPr>
      <p:grpSpPr>
        <a:xfrm>
          <a:off x="0" y="0"/>
          <a:ext cx="0" cy="0"/>
          <a:chOff x="0" y="0"/>
          <a:chExt cx="0" cy="0"/>
        </a:xfrm>
      </p:grpSpPr>
      <p:sp>
        <p:nvSpPr>
          <p:cNvPr id="3642" name="Google Shape;3642;p44"/>
          <p:cNvSpPr txBox="1"/>
          <p:nvPr>
            <p:ph type="title"/>
          </p:nvPr>
        </p:nvSpPr>
        <p:spPr>
          <a:xfrm>
            <a:off x="586975" y="431125"/>
            <a:ext cx="3544200" cy="133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solidFill>
                  <a:schemeClr val="dk2"/>
                </a:solidFill>
                <a:latin typeface="Rubik"/>
                <a:ea typeface="Rubik"/>
                <a:cs typeface="Rubik"/>
                <a:sym typeface="Rubik"/>
              </a:rPr>
              <a:t>Our System </a:t>
            </a:r>
            <a:endParaRPr sz="3400">
              <a:solidFill>
                <a:schemeClr val="dk2"/>
              </a:solidFill>
              <a:latin typeface="Rubik"/>
              <a:ea typeface="Rubik"/>
              <a:cs typeface="Rubik"/>
              <a:sym typeface="Rubik"/>
            </a:endParaRPr>
          </a:p>
          <a:p>
            <a:pPr indent="0" lvl="0" marL="0" rtl="0" algn="l">
              <a:spcBef>
                <a:spcPts val="0"/>
              </a:spcBef>
              <a:spcAft>
                <a:spcPts val="0"/>
              </a:spcAft>
              <a:buNone/>
            </a:pPr>
            <a:r>
              <a:rPr lang="en" sz="3400">
                <a:solidFill>
                  <a:schemeClr val="dk2"/>
                </a:solidFill>
                <a:latin typeface="Rubik"/>
                <a:ea typeface="Rubik"/>
                <a:cs typeface="Rubik"/>
                <a:sym typeface="Rubik"/>
              </a:rPr>
              <a:t>Architecture</a:t>
            </a:r>
            <a:r>
              <a:rPr lang="en" sz="3400">
                <a:solidFill>
                  <a:schemeClr val="dk2"/>
                </a:solidFill>
                <a:latin typeface="Rubik"/>
                <a:ea typeface="Rubik"/>
                <a:cs typeface="Rubik"/>
                <a:sym typeface="Rubik"/>
              </a:rPr>
              <a:t> </a:t>
            </a:r>
            <a:endParaRPr sz="3400">
              <a:solidFill>
                <a:schemeClr val="dk2"/>
              </a:solidFill>
              <a:latin typeface="Rubik"/>
              <a:ea typeface="Rubik"/>
              <a:cs typeface="Rubik"/>
              <a:sym typeface="Rubik"/>
            </a:endParaRPr>
          </a:p>
        </p:txBody>
      </p:sp>
      <p:pic>
        <p:nvPicPr>
          <p:cNvPr id="3643" name="Google Shape;3643;p44"/>
          <p:cNvPicPr preferRelativeResize="0"/>
          <p:nvPr/>
        </p:nvPicPr>
        <p:blipFill>
          <a:blip r:embed="rId3">
            <a:alphaModFix/>
          </a:blip>
          <a:stretch>
            <a:fillRect/>
          </a:stretch>
        </p:blipFill>
        <p:spPr>
          <a:xfrm>
            <a:off x="4635375" y="0"/>
            <a:ext cx="4169044" cy="5143501"/>
          </a:xfrm>
          <a:prstGeom prst="rect">
            <a:avLst/>
          </a:prstGeom>
          <a:noFill/>
          <a:ln>
            <a:noFill/>
          </a:ln>
        </p:spPr>
      </p:pic>
      <p:sp>
        <p:nvSpPr>
          <p:cNvPr id="3644" name="Google Shape;3644;p44"/>
          <p:cNvSpPr txBox="1"/>
          <p:nvPr/>
        </p:nvSpPr>
        <p:spPr>
          <a:xfrm>
            <a:off x="5339375" y="4885875"/>
            <a:ext cx="295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Fig- </a:t>
            </a:r>
            <a:r>
              <a:rPr lang="en" sz="1000"/>
              <a:t>Outline of Sentiment Analysis procedures</a:t>
            </a:r>
            <a:endParaRPr sz="1000"/>
          </a:p>
        </p:txBody>
      </p:sp>
      <p:sp>
        <p:nvSpPr>
          <p:cNvPr id="3645" name="Google Shape;3645;p44"/>
          <p:cNvSpPr txBox="1"/>
          <p:nvPr/>
        </p:nvSpPr>
        <p:spPr>
          <a:xfrm>
            <a:off x="489300" y="2247525"/>
            <a:ext cx="38904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solidFill>
                  <a:schemeClr val="dk2"/>
                </a:solidFill>
                <a:latin typeface="Fira Sans"/>
                <a:ea typeface="Fira Sans"/>
                <a:cs typeface="Fira Sans"/>
                <a:sym typeface="Fira Sans"/>
              </a:rPr>
              <a:t>According to our proposed methodologies mentioned above, we designed the full detailed outline of the system demonstrating in figure.</a:t>
            </a:r>
            <a:endParaRPr sz="1500">
              <a:solidFill>
                <a:schemeClr val="dk2"/>
              </a:solidFill>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9" name="Shape 3649"/>
        <p:cNvGrpSpPr/>
        <p:nvPr/>
      </p:nvGrpSpPr>
      <p:grpSpPr>
        <a:xfrm>
          <a:off x="0" y="0"/>
          <a:ext cx="0" cy="0"/>
          <a:chOff x="0" y="0"/>
          <a:chExt cx="0" cy="0"/>
        </a:xfrm>
      </p:grpSpPr>
      <p:sp>
        <p:nvSpPr>
          <p:cNvPr id="3650" name="Google Shape;3650;p45"/>
          <p:cNvSpPr txBox="1"/>
          <p:nvPr>
            <p:ph type="title"/>
          </p:nvPr>
        </p:nvSpPr>
        <p:spPr>
          <a:xfrm>
            <a:off x="0" y="2153450"/>
            <a:ext cx="8424000" cy="113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OUR </a:t>
            </a:r>
            <a:r>
              <a:rPr lang="en"/>
              <a:t>METHODOLOGY</a:t>
            </a:r>
            <a:endParaRPr/>
          </a:p>
        </p:txBody>
      </p:sp>
      <p:sp>
        <p:nvSpPr>
          <p:cNvPr id="3651" name="Google Shape;3651;p45"/>
          <p:cNvSpPr txBox="1"/>
          <p:nvPr>
            <p:ph idx="2" type="title"/>
          </p:nvPr>
        </p:nvSpPr>
        <p:spPr>
          <a:xfrm>
            <a:off x="4184700" y="1327763"/>
            <a:ext cx="4239300" cy="825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5" name="Shape 3655"/>
        <p:cNvGrpSpPr/>
        <p:nvPr/>
      </p:nvGrpSpPr>
      <p:grpSpPr>
        <a:xfrm>
          <a:off x="0" y="0"/>
          <a:ext cx="0" cy="0"/>
          <a:chOff x="0" y="0"/>
          <a:chExt cx="0" cy="0"/>
        </a:xfrm>
      </p:grpSpPr>
      <p:sp>
        <p:nvSpPr>
          <p:cNvPr id="3656" name="Google Shape;3656;p46"/>
          <p:cNvSpPr txBox="1"/>
          <p:nvPr>
            <p:ph type="title"/>
          </p:nvPr>
        </p:nvSpPr>
        <p:spPr>
          <a:xfrm>
            <a:off x="720000" y="3423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solidFill>
                  <a:schemeClr val="dk2"/>
                </a:solidFill>
                <a:latin typeface="Rubik"/>
                <a:ea typeface="Rubik"/>
                <a:cs typeface="Rubik"/>
                <a:sym typeface="Rubik"/>
              </a:rPr>
              <a:t>Dataset</a:t>
            </a:r>
            <a:endParaRPr sz="3400">
              <a:solidFill>
                <a:schemeClr val="dk2"/>
              </a:solidFill>
              <a:latin typeface="Rubik"/>
              <a:ea typeface="Rubik"/>
              <a:cs typeface="Rubik"/>
              <a:sym typeface="Rubik"/>
            </a:endParaRPr>
          </a:p>
        </p:txBody>
      </p:sp>
      <p:sp>
        <p:nvSpPr>
          <p:cNvPr id="3657" name="Google Shape;3657;p46"/>
          <p:cNvSpPr txBox="1"/>
          <p:nvPr/>
        </p:nvSpPr>
        <p:spPr>
          <a:xfrm>
            <a:off x="644825" y="1174850"/>
            <a:ext cx="7536900" cy="314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300">
                <a:solidFill>
                  <a:schemeClr val="dk2"/>
                </a:solidFill>
                <a:latin typeface="Fira Sans"/>
                <a:ea typeface="Fira Sans"/>
                <a:cs typeface="Fira Sans"/>
                <a:sym typeface="Fira Sans"/>
              </a:rPr>
              <a:t>There are various datasets available for COVID-19 reactions after it broke out all over the globe, but there are limited numbers of dataset we found for ‘Vaccination Reactions’ related to COVID-19. From them, we chose a dataset named ‘ All COVID-19 Vaccines Tweets’ from Kaggle where we found data of almost all the renowned vaccines such as: Pfizer/BioNTech, Oxford/AstraZeneca, Moderna, Covaxin, Sputnik V, Sinopharm, Sinovac, that are available and accepted to be implemented. Here, the dataset shape is (56585 by 16) that includes username, date, location, number of friends, retweets, hashtags, sources etc. Our motivation behind choosing this dataset is we found data of all the vaccines available currently and it helps us to generate precise and clear knowledge about vaccination reactions.</a:t>
            </a:r>
            <a:endParaRPr sz="1300">
              <a:solidFill>
                <a:schemeClr val="dk2"/>
              </a:solidFill>
              <a:latin typeface="Fira Sans"/>
              <a:ea typeface="Fira Sans"/>
              <a:cs typeface="Fira Sans"/>
              <a:sym typeface="Fira Sans"/>
            </a:endParaRPr>
          </a:p>
          <a:p>
            <a:pPr indent="0" lvl="0" marL="0" rtl="0" algn="just">
              <a:lnSpc>
                <a:spcPct val="115000"/>
              </a:lnSpc>
              <a:spcBef>
                <a:spcPts val="0"/>
              </a:spcBef>
              <a:spcAft>
                <a:spcPts val="0"/>
              </a:spcAft>
              <a:buNone/>
            </a:pPr>
            <a:r>
              <a:t/>
            </a:r>
            <a:endParaRPr sz="1300">
              <a:solidFill>
                <a:schemeClr val="dk2"/>
              </a:solidFill>
              <a:latin typeface="Fira Sans"/>
              <a:ea typeface="Fira Sans"/>
              <a:cs typeface="Fira Sans"/>
              <a:sym typeface="Fira Sans"/>
            </a:endParaRPr>
          </a:p>
          <a:p>
            <a:pPr indent="0" lvl="0" marL="0" rtl="0" algn="just">
              <a:lnSpc>
                <a:spcPct val="115000"/>
              </a:lnSpc>
              <a:spcBef>
                <a:spcPts val="0"/>
              </a:spcBef>
              <a:spcAft>
                <a:spcPts val="0"/>
              </a:spcAft>
              <a:buNone/>
            </a:pPr>
            <a:r>
              <a:rPr lang="en" sz="1300">
                <a:solidFill>
                  <a:schemeClr val="dk2"/>
                </a:solidFill>
                <a:latin typeface="Fira Sans"/>
                <a:ea typeface="Fira Sans"/>
                <a:cs typeface="Fira Sans"/>
                <a:sym typeface="Fira Sans"/>
              </a:rPr>
              <a:t>Kaggle Dataset: </a:t>
            </a:r>
            <a:endParaRPr sz="1300">
              <a:solidFill>
                <a:schemeClr val="dk2"/>
              </a:solidFill>
              <a:latin typeface="Fira Sans"/>
              <a:ea typeface="Fira Sans"/>
              <a:cs typeface="Fira Sans"/>
              <a:sym typeface="Fira Sans"/>
            </a:endParaRPr>
          </a:p>
          <a:p>
            <a:pPr indent="-311150" lvl="0" marL="457200" rtl="0" algn="just">
              <a:lnSpc>
                <a:spcPct val="115000"/>
              </a:lnSpc>
              <a:spcBef>
                <a:spcPts val="0"/>
              </a:spcBef>
              <a:spcAft>
                <a:spcPts val="0"/>
              </a:spcAft>
              <a:buClr>
                <a:schemeClr val="dk2"/>
              </a:buClr>
              <a:buSzPts val="1300"/>
              <a:buFont typeface="Fira Sans Light"/>
              <a:buChar char="-"/>
            </a:pPr>
            <a:r>
              <a:rPr lang="en" sz="1300" u="sng">
                <a:solidFill>
                  <a:schemeClr val="hlink"/>
                </a:solidFill>
                <a:latin typeface="Fira Sans Light"/>
                <a:ea typeface="Fira Sans Light"/>
                <a:cs typeface="Fira Sans Light"/>
                <a:sym typeface="Fira Sans Light"/>
                <a:hlinkClick r:id="rId3"/>
              </a:rPr>
              <a:t>https://www.kaggle.com/gpreda/all-covid19-vaccines-tweets</a:t>
            </a:r>
            <a:endParaRPr sz="1300">
              <a:solidFill>
                <a:schemeClr val="dk2"/>
              </a:solidFill>
              <a:latin typeface="Fira Sans Light"/>
              <a:ea typeface="Fira Sans Light"/>
              <a:cs typeface="Fira Sans Light"/>
              <a:sym typeface="Fira Sans Light"/>
            </a:endParaRPr>
          </a:p>
          <a:p>
            <a:pPr indent="0" lvl="0" marL="457200" rtl="0" algn="just">
              <a:lnSpc>
                <a:spcPct val="115000"/>
              </a:lnSpc>
              <a:spcBef>
                <a:spcPts val="0"/>
              </a:spcBef>
              <a:spcAft>
                <a:spcPts val="0"/>
              </a:spcAft>
              <a:buNone/>
            </a:pPr>
            <a:r>
              <a:t/>
            </a:r>
            <a:endParaRPr sz="1300">
              <a:solidFill>
                <a:schemeClr val="dk2"/>
              </a:solidFill>
              <a:latin typeface="Fira Sans Light"/>
              <a:ea typeface="Fira Sans Light"/>
              <a:cs typeface="Fira Sans Light"/>
              <a:sym typeface="Fira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5" name="Shape 3405"/>
        <p:cNvGrpSpPr/>
        <p:nvPr/>
      </p:nvGrpSpPr>
      <p:grpSpPr>
        <a:xfrm>
          <a:off x="0" y="0"/>
          <a:ext cx="0" cy="0"/>
          <a:chOff x="0" y="0"/>
          <a:chExt cx="0" cy="0"/>
        </a:xfrm>
      </p:grpSpPr>
      <p:sp>
        <p:nvSpPr>
          <p:cNvPr id="3406" name="Google Shape;3406;p29"/>
          <p:cNvSpPr txBox="1"/>
          <p:nvPr>
            <p:ph type="title"/>
          </p:nvPr>
        </p:nvSpPr>
        <p:spPr>
          <a:xfrm>
            <a:off x="720000" y="3423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t>OUR TEAM</a:t>
            </a:r>
            <a:endParaRPr sz="3400"/>
          </a:p>
        </p:txBody>
      </p:sp>
      <p:pic>
        <p:nvPicPr>
          <p:cNvPr id="3407" name="Google Shape;3407;p29"/>
          <p:cNvPicPr preferRelativeResize="0"/>
          <p:nvPr/>
        </p:nvPicPr>
        <p:blipFill rotWithShape="1">
          <a:blip r:embed="rId3">
            <a:alphaModFix/>
          </a:blip>
          <a:srcRect b="33065" l="0" r="0" t="0"/>
          <a:stretch/>
        </p:blipFill>
        <p:spPr>
          <a:xfrm>
            <a:off x="617174" y="1396650"/>
            <a:ext cx="1797900" cy="1797900"/>
          </a:xfrm>
          <a:prstGeom prst="ellipse">
            <a:avLst/>
          </a:prstGeom>
          <a:noFill/>
          <a:ln>
            <a:noFill/>
          </a:ln>
        </p:spPr>
      </p:pic>
      <p:sp>
        <p:nvSpPr>
          <p:cNvPr id="3408" name="Google Shape;3408;p29"/>
          <p:cNvSpPr txBox="1"/>
          <p:nvPr/>
        </p:nvSpPr>
        <p:spPr>
          <a:xfrm>
            <a:off x="256887" y="3366450"/>
            <a:ext cx="2518500" cy="402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rgbClr val="C2213A"/>
                </a:solidFill>
                <a:latin typeface="Rubik"/>
                <a:ea typeface="Rubik"/>
                <a:cs typeface="Rubik"/>
                <a:sym typeface="Rubik"/>
              </a:rPr>
              <a:t>Kazi Nabiul Alam </a:t>
            </a:r>
            <a:endParaRPr b="1" sz="2000">
              <a:solidFill>
                <a:srgbClr val="C2213A"/>
              </a:solidFill>
              <a:latin typeface="Rubik"/>
              <a:ea typeface="Rubik"/>
              <a:cs typeface="Rubik"/>
              <a:sym typeface="Rubik"/>
            </a:endParaRPr>
          </a:p>
        </p:txBody>
      </p:sp>
      <p:sp>
        <p:nvSpPr>
          <p:cNvPr id="3409" name="Google Shape;3409;p29"/>
          <p:cNvSpPr txBox="1"/>
          <p:nvPr/>
        </p:nvSpPr>
        <p:spPr>
          <a:xfrm>
            <a:off x="256875" y="3769350"/>
            <a:ext cx="27351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020305"/>
                </a:solidFill>
                <a:latin typeface="Fira Sans Light"/>
                <a:ea typeface="Fira Sans Light"/>
                <a:cs typeface="Fira Sans Light"/>
                <a:sym typeface="Fira Sans Light"/>
              </a:rPr>
              <a:t>kazi.alam01@northsouth.edu </a:t>
            </a:r>
            <a:endParaRPr sz="1600">
              <a:solidFill>
                <a:srgbClr val="020305"/>
              </a:solidFill>
              <a:latin typeface="Fira Sans Light"/>
              <a:ea typeface="Fira Sans Light"/>
              <a:cs typeface="Fira Sans Light"/>
              <a:sym typeface="Fira Sans Light"/>
            </a:endParaRPr>
          </a:p>
          <a:p>
            <a:pPr indent="0" lvl="0" marL="0" rtl="0" algn="ctr">
              <a:spcBef>
                <a:spcPts val="0"/>
              </a:spcBef>
              <a:spcAft>
                <a:spcPts val="0"/>
              </a:spcAft>
              <a:buNone/>
            </a:pPr>
            <a:r>
              <a:rPr lang="en" sz="1600">
                <a:solidFill>
                  <a:schemeClr val="dk2"/>
                </a:solidFill>
                <a:latin typeface="Fira Sans Light"/>
                <a:ea typeface="Fira Sans Light"/>
                <a:cs typeface="Fira Sans Light"/>
                <a:sym typeface="Fira Sans Light"/>
              </a:rPr>
              <a:t>1711217642</a:t>
            </a:r>
            <a:endParaRPr sz="1600">
              <a:solidFill>
                <a:srgbClr val="020305"/>
              </a:solidFill>
              <a:latin typeface="Fira Sans Light"/>
              <a:ea typeface="Fira Sans Light"/>
              <a:cs typeface="Fira Sans Light"/>
              <a:sym typeface="Fira Sans Light"/>
            </a:endParaRPr>
          </a:p>
        </p:txBody>
      </p:sp>
      <p:pic>
        <p:nvPicPr>
          <p:cNvPr id="3410" name="Google Shape;3410;p29"/>
          <p:cNvPicPr preferRelativeResize="0"/>
          <p:nvPr/>
        </p:nvPicPr>
        <p:blipFill rotWithShape="1">
          <a:blip r:embed="rId4">
            <a:alphaModFix/>
          </a:blip>
          <a:srcRect b="14962" l="2417" r="2016" t="21338"/>
          <a:stretch/>
        </p:blipFill>
        <p:spPr>
          <a:xfrm>
            <a:off x="3671085" y="1326300"/>
            <a:ext cx="1938600" cy="1938600"/>
          </a:xfrm>
          <a:prstGeom prst="ellipse">
            <a:avLst/>
          </a:prstGeom>
          <a:noFill/>
          <a:ln>
            <a:noFill/>
          </a:ln>
        </p:spPr>
      </p:pic>
      <p:sp>
        <p:nvSpPr>
          <p:cNvPr id="3411" name="Google Shape;3411;p29"/>
          <p:cNvSpPr txBox="1"/>
          <p:nvPr/>
        </p:nvSpPr>
        <p:spPr>
          <a:xfrm>
            <a:off x="3457347" y="3366450"/>
            <a:ext cx="2518500" cy="402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rgbClr val="C2213A"/>
                </a:solidFill>
                <a:latin typeface="Rubik"/>
                <a:ea typeface="Rubik"/>
                <a:cs typeface="Rubik"/>
                <a:sym typeface="Rubik"/>
              </a:rPr>
              <a:t>Shakib Khan</a:t>
            </a:r>
            <a:endParaRPr b="1" sz="2000">
              <a:solidFill>
                <a:srgbClr val="C2213A"/>
              </a:solidFill>
              <a:latin typeface="Rubik"/>
              <a:ea typeface="Rubik"/>
              <a:cs typeface="Rubik"/>
              <a:sym typeface="Rubik"/>
            </a:endParaRPr>
          </a:p>
        </p:txBody>
      </p:sp>
      <p:sp>
        <p:nvSpPr>
          <p:cNvPr id="3412" name="Google Shape;3412;p29"/>
          <p:cNvSpPr txBox="1"/>
          <p:nvPr/>
        </p:nvSpPr>
        <p:spPr>
          <a:xfrm>
            <a:off x="3309635" y="3769350"/>
            <a:ext cx="28962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Fira Sans Light"/>
                <a:ea typeface="Fira Sans Light"/>
                <a:cs typeface="Fira Sans Light"/>
                <a:sym typeface="Fira Sans Light"/>
              </a:rPr>
              <a:t>shakib.khan17@northsouth.edu</a:t>
            </a:r>
            <a:endParaRPr sz="1600">
              <a:solidFill>
                <a:srgbClr val="020305"/>
              </a:solidFill>
              <a:latin typeface="Fira Sans Light"/>
              <a:ea typeface="Fira Sans Light"/>
              <a:cs typeface="Fira Sans Light"/>
              <a:sym typeface="Fira Sans Light"/>
            </a:endParaRPr>
          </a:p>
          <a:p>
            <a:pPr indent="0" lvl="0" marL="0" rtl="0" algn="ctr">
              <a:spcBef>
                <a:spcPts val="0"/>
              </a:spcBef>
              <a:spcAft>
                <a:spcPts val="0"/>
              </a:spcAft>
              <a:buNone/>
            </a:pPr>
            <a:r>
              <a:rPr lang="en" sz="1600">
                <a:solidFill>
                  <a:schemeClr val="dk2"/>
                </a:solidFill>
                <a:latin typeface="Fira Sans Light"/>
                <a:ea typeface="Fira Sans Light"/>
                <a:cs typeface="Fira Sans Light"/>
                <a:sym typeface="Fira Sans Light"/>
              </a:rPr>
              <a:t>1711661042</a:t>
            </a:r>
            <a:endParaRPr sz="1600">
              <a:solidFill>
                <a:srgbClr val="020305"/>
              </a:solidFill>
              <a:latin typeface="Fira Sans Light"/>
              <a:ea typeface="Fira Sans Light"/>
              <a:cs typeface="Fira Sans Light"/>
              <a:sym typeface="Fira Sans Light"/>
            </a:endParaRPr>
          </a:p>
        </p:txBody>
      </p:sp>
      <p:pic>
        <p:nvPicPr>
          <p:cNvPr id="3413" name="Google Shape;3413;p29"/>
          <p:cNvPicPr preferRelativeResize="0"/>
          <p:nvPr/>
        </p:nvPicPr>
        <p:blipFill rotWithShape="1">
          <a:blip r:embed="rId5">
            <a:alphaModFix/>
          </a:blip>
          <a:srcRect b="42623" l="0" r="32166" t="11969"/>
          <a:stretch/>
        </p:blipFill>
        <p:spPr>
          <a:xfrm>
            <a:off x="6879099" y="1396650"/>
            <a:ext cx="1797900" cy="1797900"/>
          </a:xfrm>
          <a:prstGeom prst="ellipse">
            <a:avLst/>
          </a:prstGeom>
          <a:noFill/>
          <a:ln>
            <a:noFill/>
          </a:ln>
        </p:spPr>
      </p:pic>
      <p:sp>
        <p:nvSpPr>
          <p:cNvPr id="3414" name="Google Shape;3414;p29"/>
          <p:cNvSpPr txBox="1"/>
          <p:nvPr/>
        </p:nvSpPr>
        <p:spPr>
          <a:xfrm>
            <a:off x="6518799" y="3366450"/>
            <a:ext cx="2607000" cy="402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rgbClr val="C2213A"/>
                </a:solidFill>
                <a:latin typeface="Rubik"/>
                <a:ea typeface="Rubik"/>
                <a:cs typeface="Rubik"/>
                <a:sym typeface="Rubik"/>
              </a:rPr>
              <a:t>Abdur Rab Dhruba </a:t>
            </a:r>
            <a:endParaRPr b="1" sz="2000">
              <a:solidFill>
                <a:srgbClr val="C2213A"/>
              </a:solidFill>
              <a:latin typeface="Rubik"/>
              <a:ea typeface="Rubik"/>
              <a:cs typeface="Rubik"/>
              <a:sym typeface="Rubik"/>
            </a:endParaRPr>
          </a:p>
        </p:txBody>
      </p:sp>
      <p:sp>
        <p:nvSpPr>
          <p:cNvPr id="3415" name="Google Shape;3415;p29"/>
          <p:cNvSpPr txBox="1"/>
          <p:nvPr/>
        </p:nvSpPr>
        <p:spPr>
          <a:xfrm>
            <a:off x="6061599" y="3769350"/>
            <a:ext cx="2988000" cy="513600"/>
          </a:xfrm>
          <a:prstGeom prst="rect">
            <a:avLst/>
          </a:prstGeom>
          <a:noFill/>
          <a:ln>
            <a:noFill/>
          </a:ln>
        </p:spPr>
        <p:txBody>
          <a:bodyPr anchorCtr="0" anchor="ctr" bIns="0" lIns="0" spcFirstLastPara="1" rIns="0" wrap="square" tIns="0">
            <a:noAutofit/>
          </a:bodyPr>
          <a:lstStyle/>
          <a:p>
            <a:pPr indent="457200" lvl="0" marL="0" rtl="0" algn="ctr">
              <a:spcBef>
                <a:spcPts val="0"/>
              </a:spcBef>
              <a:spcAft>
                <a:spcPts val="0"/>
              </a:spcAft>
              <a:buNone/>
            </a:pPr>
            <a:r>
              <a:rPr lang="en" sz="1600">
                <a:latin typeface="Fira Sans Light"/>
                <a:ea typeface="Fira Sans Light"/>
                <a:cs typeface="Fira Sans Light"/>
                <a:sym typeface="Fira Sans Light"/>
              </a:rPr>
              <a:t>abdur.rab@northsouth.edu</a:t>
            </a:r>
            <a:endParaRPr sz="1600">
              <a:solidFill>
                <a:srgbClr val="020305"/>
              </a:solidFill>
              <a:latin typeface="Fira Sans Light"/>
              <a:ea typeface="Fira Sans Light"/>
              <a:cs typeface="Fira Sans Light"/>
              <a:sym typeface="Fira Sans Light"/>
            </a:endParaRPr>
          </a:p>
          <a:p>
            <a:pPr indent="457200" lvl="0" marL="0" rtl="0" algn="ctr">
              <a:spcBef>
                <a:spcPts val="0"/>
              </a:spcBef>
              <a:spcAft>
                <a:spcPts val="0"/>
              </a:spcAft>
              <a:buNone/>
            </a:pPr>
            <a:r>
              <a:rPr lang="en" sz="1600">
                <a:solidFill>
                  <a:schemeClr val="dk2"/>
                </a:solidFill>
                <a:latin typeface="Fira Sans Light"/>
                <a:ea typeface="Fira Sans Light"/>
                <a:cs typeface="Fira Sans Light"/>
                <a:sym typeface="Fira Sans Light"/>
              </a:rPr>
              <a:t>1712441642</a:t>
            </a:r>
            <a:r>
              <a:rPr lang="en" sz="1600">
                <a:solidFill>
                  <a:srgbClr val="020305"/>
                </a:solidFill>
                <a:latin typeface="Fira Sans Light"/>
                <a:ea typeface="Fira Sans Light"/>
                <a:cs typeface="Fira Sans Light"/>
                <a:sym typeface="Fira Sans Light"/>
              </a:rPr>
              <a:t> </a:t>
            </a:r>
            <a:endParaRPr sz="1600">
              <a:solidFill>
                <a:srgbClr val="020305"/>
              </a:solidFill>
              <a:latin typeface="Fira Sans Light"/>
              <a:ea typeface="Fira Sans Light"/>
              <a:cs typeface="Fira Sans Light"/>
              <a:sym typeface="Fira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1" name="Shape 3661"/>
        <p:cNvGrpSpPr/>
        <p:nvPr/>
      </p:nvGrpSpPr>
      <p:grpSpPr>
        <a:xfrm>
          <a:off x="0" y="0"/>
          <a:ext cx="0" cy="0"/>
          <a:chOff x="0" y="0"/>
          <a:chExt cx="0" cy="0"/>
        </a:xfrm>
      </p:grpSpPr>
      <p:sp>
        <p:nvSpPr>
          <p:cNvPr id="3662" name="Google Shape;3662;p47"/>
          <p:cNvSpPr txBox="1"/>
          <p:nvPr>
            <p:ph type="title"/>
          </p:nvPr>
        </p:nvSpPr>
        <p:spPr>
          <a:xfrm>
            <a:off x="0" y="342325"/>
            <a:ext cx="9144000" cy="732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solidFill>
                  <a:schemeClr val="dk2"/>
                </a:solidFill>
                <a:latin typeface="Rubik"/>
                <a:ea typeface="Rubik"/>
                <a:cs typeface="Rubik"/>
                <a:sym typeface="Rubik"/>
              </a:rPr>
              <a:t>Data Preprocessing, Handling and Tokenization</a:t>
            </a:r>
            <a:endParaRPr sz="3200">
              <a:solidFill>
                <a:schemeClr val="dk2"/>
              </a:solidFill>
              <a:latin typeface="Rubik"/>
              <a:ea typeface="Rubik"/>
              <a:cs typeface="Rubik"/>
              <a:sym typeface="Rubik"/>
            </a:endParaRPr>
          </a:p>
        </p:txBody>
      </p:sp>
      <p:sp>
        <p:nvSpPr>
          <p:cNvPr id="3663" name="Google Shape;3663;p47"/>
          <p:cNvSpPr txBox="1"/>
          <p:nvPr/>
        </p:nvSpPr>
        <p:spPr>
          <a:xfrm>
            <a:off x="653725" y="1325875"/>
            <a:ext cx="75369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Fira Sans"/>
                <a:ea typeface="Fira Sans"/>
                <a:cs typeface="Fira Sans"/>
                <a:sym typeface="Fira Sans"/>
              </a:rPr>
              <a:t>We collected the dataset from kaggle, but the csv file didn’t have the process data. So we need to process it first before applying any algorithm. So</a:t>
            </a:r>
            <a:r>
              <a:rPr lang="en">
                <a:solidFill>
                  <a:schemeClr val="dk2"/>
                </a:solidFill>
                <a:latin typeface="Fira Sans"/>
                <a:ea typeface="Fira Sans"/>
                <a:cs typeface="Fira Sans"/>
                <a:sym typeface="Fira Sans"/>
              </a:rPr>
              <a:t>,</a:t>
            </a:r>
            <a:br>
              <a:rPr lang="en">
                <a:solidFill>
                  <a:schemeClr val="dk2"/>
                </a:solidFill>
                <a:latin typeface="Fira Sans"/>
                <a:ea typeface="Fira Sans"/>
                <a:cs typeface="Fira Sans"/>
                <a:sym typeface="Fira Sans"/>
              </a:rPr>
            </a:br>
            <a:endParaRPr>
              <a:solidFill>
                <a:schemeClr val="dk2"/>
              </a:solidFill>
              <a:latin typeface="Fira Sans"/>
              <a:ea typeface="Fira Sans"/>
              <a:cs typeface="Fira Sans"/>
              <a:sym typeface="Fira Sans"/>
            </a:endParaRPr>
          </a:p>
          <a:p>
            <a:pPr indent="-317500" lvl="0" marL="457200" rtl="0" algn="l">
              <a:lnSpc>
                <a:spcPct val="115000"/>
              </a:lnSpc>
              <a:spcBef>
                <a:spcPts val="0"/>
              </a:spcBef>
              <a:spcAft>
                <a:spcPts val="0"/>
              </a:spcAft>
              <a:buClr>
                <a:schemeClr val="dk2"/>
              </a:buClr>
              <a:buSzPts val="1400"/>
              <a:buFont typeface="Fira Sans"/>
              <a:buChar char="-"/>
            </a:pPr>
            <a:r>
              <a:rPr lang="en">
                <a:solidFill>
                  <a:schemeClr val="dk2"/>
                </a:solidFill>
                <a:latin typeface="Fira Sans"/>
                <a:ea typeface="Fira Sans"/>
                <a:cs typeface="Fira Sans"/>
                <a:sym typeface="Fira Sans"/>
              </a:rPr>
              <a:t>F</a:t>
            </a:r>
            <a:r>
              <a:rPr lang="en">
                <a:solidFill>
                  <a:schemeClr val="dk2"/>
                </a:solidFill>
                <a:latin typeface="Fira Sans"/>
                <a:ea typeface="Fira Sans"/>
                <a:cs typeface="Fira Sans"/>
                <a:sym typeface="Fira Sans"/>
              </a:rPr>
              <a:t>irst we dropped some unnecessary columns, then removed all the urls, emails from the tweets. </a:t>
            </a:r>
            <a:endParaRPr>
              <a:solidFill>
                <a:schemeClr val="dk2"/>
              </a:solidFill>
              <a:latin typeface="Fira Sans"/>
              <a:ea typeface="Fira Sans"/>
              <a:cs typeface="Fira Sans"/>
              <a:sym typeface="Fira Sans"/>
            </a:endParaRPr>
          </a:p>
          <a:p>
            <a:pPr indent="-317500" lvl="0" marL="457200" rtl="0" algn="l">
              <a:lnSpc>
                <a:spcPct val="115000"/>
              </a:lnSpc>
              <a:spcBef>
                <a:spcPts val="0"/>
              </a:spcBef>
              <a:spcAft>
                <a:spcPts val="0"/>
              </a:spcAft>
              <a:buClr>
                <a:schemeClr val="dk2"/>
              </a:buClr>
              <a:buSzPts val="1400"/>
              <a:buFont typeface="Fira Sans"/>
              <a:buChar char="-"/>
            </a:pPr>
            <a:r>
              <a:rPr lang="en">
                <a:solidFill>
                  <a:schemeClr val="dk2"/>
                </a:solidFill>
                <a:latin typeface="Fira Sans"/>
                <a:ea typeface="Fira Sans"/>
                <a:cs typeface="Fira Sans"/>
                <a:sym typeface="Fira Sans"/>
              </a:rPr>
              <a:t>Then we took out all the new line characters, elementing all the double, single quotes , and deleted all the punctuation signs. </a:t>
            </a:r>
            <a:endParaRPr>
              <a:solidFill>
                <a:schemeClr val="dk2"/>
              </a:solidFill>
              <a:latin typeface="Fira Sans"/>
              <a:ea typeface="Fira Sans"/>
              <a:cs typeface="Fira Sans"/>
              <a:sym typeface="Fira Sans"/>
            </a:endParaRPr>
          </a:p>
          <a:p>
            <a:pPr indent="-317500" lvl="0" marL="457200" rtl="0" algn="l">
              <a:lnSpc>
                <a:spcPct val="115000"/>
              </a:lnSpc>
              <a:spcBef>
                <a:spcPts val="0"/>
              </a:spcBef>
              <a:spcAft>
                <a:spcPts val="0"/>
              </a:spcAft>
              <a:buClr>
                <a:schemeClr val="dk2"/>
              </a:buClr>
              <a:buSzPts val="1400"/>
              <a:buFont typeface="Fira Sans"/>
              <a:buChar char="-"/>
            </a:pPr>
            <a:r>
              <a:rPr lang="en">
                <a:solidFill>
                  <a:schemeClr val="dk2"/>
                </a:solidFill>
                <a:latin typeface="Fira Sans"/>
                <a:ea typeface="Fira Sans"/>
                <a:cs typeface="Fira Sans"/>
                <a:sym typeface="Fira Sans"/>
              </a:rPr>
              <a:t>For this type of processing we first needed to tokenize all the tweets, then apply all the methods of removing those text. </a:t>
            </a:r>
            <a:endParaRPr>
              <a:solidFill>
                <a:schemeClr val="dk2"/>
              </a:solidFill>
              <a:latin typeface="Fira Sans"/>
              <a:ea typeface="Fira Sans"/>
              <a:cs typeface="Fira Sans"/>
              <a:sym typeface="Fira Sans"/>
            </a:endParaRPr>
          </a:p>
          <a:p>
            <a:pPr indent="-317500" lvl="0" marL="457200" rtl="0" algn="l">
              <a:lnSpc>
                <a:spcPct val="115000"/>
              </a:lnSpc>
              <a:spcBef>
                <a:spcPts val="0"/>
              </a:spcBef>
              <a:spcAft>
                <a:spcPts val="0"/>
              </a:spcAft>
              <a:buClr>
                <a:schemeClr val="dk2"/>
              </a:buClr>
              <a:buSzPts val="1400"/>
              <a:buFont typeface="Fira Sans"/>
              <a:buChar char="-"/>
            </a:pPr>
            <a:r>
              <a:rPr lang="en">
                <a:solidFill>
                  <a:schemeClr val="dk2"/>
                </a:solidFill>
                <a:latin typeface="Fira Sans"/>
                <a:ea typeface="Fira Sans"/>
                <a:cs typeface="Fira Sans"/>
                <a:sym typeface="Fira Sans"/>
              </a:rPr>
              <a:t>After doing that we </a:t>
            </a:r>
            <a:r>
              <a:rPr lang="en">
                <a:solidFill>
                  <a:schemeClr val="dk2"/>
                </a:solidFill>
                <a:latin typeface="Fira Sans"/>
                <a:ea typeface="Fira Sans"/>
                <a:cs typeface="Fira Sans"/>
                <a:sym typeface="Fira Sans"/>
              </a:rPr>
              <a:t>detokenize</a:t>
            </a:r>
            <a:r>
              <a:rPr lang="en">
                <a:solidFill>
                  <a:schemeClr val="dk2"/>
                </a:solidFill>
                <a:latin typeface="Fira Sans"/>
                <a:ea typeface="Fira Sans"/>
                <a:cs typeface="Fira Sans"/>
                <a:sym typeface="Fira Sans"/>
              </a:rPr>
              <a:t> and converted them as a numpy array. </a:t>
            </a:r>
            <a:endParaRPr>
              <a:solidFill>
                <a:schemeClr val="dk2"/>
              </a:solidFill>
              <a:latin typeface="Fira Sans"/>
              <a:ea typeface="Fira Sans"/>
              <a:cs typeface="Fira Sans"/>
              <a:sym typeface="Fira Sans"/>
            </a:endParaRPr>
          </a:p>
          <a:p>
            <a:pPr indent="-317500" lvl="0" marL="457200" rtl="0" algn="l">
              <a:lnSpc>
                <a:spcPct val="115000"/>
              </a:lnSpc>
              <a:spcBef>
                <a:spcPts val="0"/>
              </a:spcBef>
              <a:spcAft>
                <a:spcPts val="0"/>
              </a:spcAft>
              <a:buClr>
                <a:schemeClr val="dk2"/>
              </a:buClr>
              <a:buSzPts val="1400"/>
              <a:buFont typeface="Fira Sans"/>
              <a:buChar char="-"/>
            </a:pPr>
            <a:r>
              <a:rPr lang="en">
                <a:solidFill>
                  <a:schemeClr val="dk2"/>
                </a:solidFill>
                <a:latin typeface="Fira Sans"/>
                <a:ea typeface="Fira Sans"/>
                <a:cs typeface="Fira Sans"/>
                <a:sym typeface="Fira Sans"/>
              </a:rPr>
              <a:t>Furthermore, in this paper, each tweet is assigned a sentiment label as positive, neutral and negative using VADER which we added to our new process dataset.</a:t>
            </a:r>
            <a:endParaRPr>
              <a:solidFill>
                <a:schemeClr val="dk2"/>
              </a:solidFill>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7" name="Shape 3667"/>
        <p:cNvGrpSpPr/>
        <p:nvPr/>
      </p:nvGrpSpPr>
      <p:grpSpPr>
        <a:xfrm>
          <a:off x="0" y="0"/>
          <a:ext cx="0" cy="0"/>
          <a:chOff x="0" y="0"/>
          <a:chExt cx="0" cy="0"/>
        </a:xfrm>
      </p:grpSpPr>
      <p:sp>
        <p:nvSpPr>
          <p:cNvPr id="3668" name="Google Shape;3668;p48"/>
          <p:cNvSpPr txBox="1"/>
          <p:nvPr>
            <p:ph type="title"/>
          </p:nvPr>
        </p:nvSpPr>
        <p:spPr>
          <a:xfrm>
            <a:off x="0" y="271250"/>
            <a:ext cx="9144000" cy="732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solidFill>
                  <a:schemeClr val="dk2"/>
                </a:solidFill>
                <a:latin typeface="Rubik"/>
                <a:ea typeface="Rubik"/>
                <a:cs typeface="Rubik"/>
                <a:sym typeface="Rubik"/>
              </a:rPr>
              <a:t>Sentiment Analyzer tool (VADER)</a:t>
            </a:r>
            <a:endParaRPr sz="3200">
              <a:solidFill>
                <a:schemeClr val="dk2"/>
              </a:solidFill>
              <a:latin typeface="Rubik"/>
              <a:ea typeface="Rubik"/>
              <a:cs typeface="Rubik"/>
              <a:sym typeface="Rubik"/>
            </a:endParaRPr>
          </a:p>
        </p:txBody>
      </p:sp>
      <p:sp>
        <p:nvSpPr>
          <p:cNvPr id="3669" name="Google Shape;3669;p48"/>
          <p:cNvSpPr txBox="1"/>
          <p:nvPr/>
        </p:nvSpPr>
        <p:spPr>
          <a:xfrm>
            <a:off x="3633325" y="1237025"/>
            <a:ext cx="5090100" cy="38697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2"/>
              </a:buClr>
              <a:buSzPts val="1400"/>
              <a:buFont typeface="Fira Sans"/>
              <a:buChar char="-"/>
            </a:pPr>
            <a:r>
              <a:rPr lang="en">
                <a:solidFill>
                  <a:schemeClr val="dk2"/>
                </a:solidFill>
                <a:latin typeface="Fira Sans"/>
                <a:ea typeface="Fira Sans"/>
                <a:cs typeface="Fira Sans"/>
                <a:sym typeface="Fira Sans"/>
              </a:rPr>
              <a:t>VADER (Valence Aware Dictionary for sEntiment Reasonable),is a lexicon based sentiment analyzer which is a pre-trained model that uses rules based values tailored to the perceptions of social media expressions and which works well on texts from other fields. It analyzes a message text and appraises the intensity of this emotion like: positive, negative and neutral. It is a polarity and reflectance Intelligent Dictionary available in the NLTK package. In particular, it has impeccable performance in the area of social media text. VADER can perform a sentimental analysis of assorted lexical characteristics based on its comprehensive rules, showed in Fig. VADER could therefore tackle the problems of indirect use of language groups and inherent action of sentiment.</a:t>
            </a:r>
            <a:endParaRPr>
              <a:solidFill>
                <a:schemeClr val="dk2"/>
              </a:solidFill>
              <a:latin typeface="Fira Sans"/>
              <a:ea typeface="Fira Sans"/>
              <a:cs typeface="Fira Sans"/>
              <a:sym typeface="Fira Sans"/>
            </a:endParaRPr>
          </a:p>
        </p:txBody>
      </p:sp>
      <p:pic>
        <p:nvPicPr>
          <p:cNvPr id="3670" name="Google Shape;3670;p48"/>
          <p:cNvPicPr preferRelativeResize="0"/>
          <p:nvPr/>
        </p:nvPicPr>
        <p:blipFill>
          <a:blip r:embed="rId3">
            <a:alphaModFix/>
          </a:blip>
          <a:stretch>
            <a:fillRect/>
          </a:stretch>
        </p:blipFill>
        <p:spPr>
          <a:xfrm>
            <a:off x="1741150" y="1237025"/>
            <a:ext cx="1787225" cy="3673524"/>
          </a:xfrm>
          <a:prstGeom prst="rect">
            <a:avLst/>
          </a:prstGeom>
          <a:noFill/>
          <a:ln>
            <a:noFill/>
          </a:ln>
        </p:spPr>
      </p:pic>
      <p:sp>
        <p:nvSpPr>
          <p:cNvPr id="3671" name="Google Shape;3671;p48"/>
          <p:cNvSpPr txBox="1"/>
          <p:nvPr/>
        </p:nvSpPr>
        <p:spPr>
          <a:xfrm>
            <a:off x="1092650" y="4768025"/>
            <a:ext cx="288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 - Diagram of VADER</a:t>
            </a:r>
            <a:endParaRPr sz="1000">
              <a:latin typeface="Fira Sans Light"/>
              <a:ea typeface="Fira Sans Light"/>
              <a:cs typeface="Fira Sans Light"/>
              <a:sym typeface="Fira Sa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5" name="Shape 3675"/>
        <p:cNvGrpSpPr/>
        <p:nvPr/>
      </p:nvGrpSpPr>
      <p:grpSpPr>
        <a:xfrm>
          <a:off x="0" y="0"/>
          <a:ext cx="0" cy="0"/>
          <a:chOff x="0" y="0"/>
          <a:chExt cx="0" cy="0"/>
        </a:xfrm>
      </p:grpSpPr>
      <p:sp>
        <p:nvSpPr>
          <p:cNvPr id="3676" name="Google Shape;3676;p49"/>
          <p:cNvSpPr txBox="1"/>
          <p:nvPr>
            <p:ph type="title"/>
          </p:nvPr>
        </p:nvSpPr>
        <p:spPr>
          <a:xfrm>
            <a:off x="0" y="271250"/>
            <a:ext cx="9144000" cy="732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solidFill>
                  <a:schemeClr val="dk2"/>
                </a:solidFill>
                <a:latin typeface="Rubik"/>
                <a:ea typeface="Rubik"/>
                <a:cs typeface="Rubik"/>
                <a:sym typeface="Rubik"/>
              </a:rPr>
              <a:t>Proposed LSTM</a:t>
            </a:r>
            <a:endParaRPr sz="3200">
              <a:solidFill>
                <a:schemeClr val="dk2"/>
              </a:solidFill>
              <a:latin typeface="Rubik"/>
              <a:ea typeface="Rubik"/>
              <a:cs typeface="Rubik"/>
              <a:sym typeface="Rubik"/>
            </a:endParaRPr>
          </a:p>
        </p:txBody>
      </p:sp>
      <p:sp>
        <p:nvSpPr>
          <p:cNvPr id="3677" name="Google Shape;3677;p49"/>
          <p:cNvSpPr txBox="1"/>
          <p:nvPr/>
        </p:nvSpPr>
        <p:spPr>
          <a:xfrm>
            <a:off x="124200" y="1239800"/>
            <a:ext cx="3063900" cy="36219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2"/>
              </a:buClr>
              <a:buSzPts val="1400"/>
              <a:buFont typeface="Fira Sans"/>
              <a:buChar char="-"/>
            </a:pPr>
            <a:r>
              <a:rPr lang="en">
                <a:solidFill>
                  <a:schemeClr val="dk2"/>
                </a:solidFill>
                <a:latin typeface="Fira Sans"/>
                <a:ea typeface="Fira Sans"/>
                <a:cs typeface="Fira Sans"/>
                <a:sym typeface="Fira Sans"/>
              </a:rPr>
              <a:t>An LSTM's control flow is similar to that of a recurrent neural network (RNN) showed in Fig. . As it moves forward, it processes data and passes it forward. The LSTM's cells have a variety of actions. These processes are used by the LSTM to recall or forget information. The four gates that make up the LSTM architecture are the input gate, forget gate, control gate, and output gate.</a:t>
            </a:r>
            <a:endParaRPr>
              <a:solidFill>
                <a:schemeClr val="dk2"/>
              </a:solidFill>
              <a:latin typeface="Fira Sans"/>
              <a:ea typeface="Fira Sans"/>
              <a:cs typeface="Fira Sans"/>
              <a:sym typeface="Fira Sans"/>
            </a:endParaRPr>
          </a:p>
        </p:txBody>
      </p:sp>
      <p:sp>
        <p:nvSpPr>
          <p:cNvPr id="3678" name="Google Shape;3678;p49"/>
          <p:cNvSpPr txBox="1"/>
          <p:nvPr/>
        </p:nvSpPr>
        <p:spPr>
          <a:xfrm>
            <a:off x="4956950" y="4523000"/>
            <a:ext cx="288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LSTM Architecture for proposed tasks</a:t>
            </a:r>
            <a:endParaRPr sz="1000">
              <a:latin typeface="Fira Sans Light"/>
              <a:ea typeface="Fira Sans Light"/>
              <a:cs typeface="Fira Sans Light"/>
              <a:sym typeface="Fira Sans Light"/>
            </a:endParaRPr>
          </a:p>
        </p:txBody>
      </p:sp>
      <p:pic>
        <p:nvPicPr>
          <p:cNvPr id="3679" name="Google Shape;3679;p49"/>
          <p:cNvPicPr preferRelativeResize="0"/>
          <p:nvPr/>
        </p:nvPicPr>
        <p:blipFill>
          <a:blip r:embed="rId3">
            <a:alphaModFix/>
          </a:blip>
          <a:stretch>
            <a:fillRect/>
          </a:stretch>
        </p:blipFill>
        <p:spPr>
          <a:xfrm>
            <a:off x="3541078" y="1342728"/>
            <a:ext cx="5448370" cy="31005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3" name="Shape 3683"/>
        <p:cNvGrpSpPr/>
        <p:nvPr/>
      </p:nvGrpSpPr>
      <p:grpSpPr>
        <a:xfrm>
          <a:off x="0" y="0"/>
          <a:ext cx="0" cy="0"/>
          <a:chOff x="0" y="0"/>
          <a:chExt cx="0" cy="0"/>
        </a:xfrm>
      </p:grpSpPr>
      <p:sp>
        <p:nvSpPr>
          <p:cNvPr id="3684" name="Google Shape;3684;p50"/>
          <p:cNvSpPr txBox="1"/>
          <p:nvPr>
            <p:ph type="title"/>
          </p:nvPr>
        </p:nvSpPr>
        <p:spPr>
          <a:xfrm>
            <a:off x="0" y="195050"/>
            <a:ext cx="9144000" cy="732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solidFill>
                  <a:schemeClr val="dk2"/>
                </a:solidFill>
                <a:latin typeface="Rubik"/>
                <a:ea typeface="Rubik"/>
                <a:cs typeface="Rubik"/>
                <a:sym typeface="Rubik"/>
              </a:rPr>
              <a:t>Proposed Bi-LSTM</a:t>
            </a:r>
            <a:endParaRPr sz="3200">
              <a:solidFill>
                <a:schemeClr val="dk2"/>
              </a:solidFill>
              <a:latin typeface="Rubik"/>
              <a:ea typeface="Rubik"/>
              <a:cs typeface="Rubik"/>
              <a:sym typeface="Rubik"/>
            </a:endParaRPr>
          </a:p>
        </p:txBody>
      </p:sp>
      <p:sp>
        <p:nvSpPr>
          <p:cNvPr id="3685" name="Google Shape;3685;p50"/>
          <p:cNvSpPr txBox="1"/>
          <p:nvPr/>
        </p:nvSpPr>
        <p:spPr>
          <a:xfrm>
            <a:off x="0" y="1239800"/>
            <a:ext cx="3446700" cy="36219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2"/>
              </a:buClr>
              <a:buSzPts val="1400"/>
              <a:buFont typeface="Fira Sans"/>
              <a:buChar char="-"/>
            </a:pPr>
            <a:r>
              <a:rPr lang="en">
                <a:solidFill>
                  <a:schemeClr val="dk2"/>
                </a:solidFill>
                <a:latin typeface="Fira Sans"/>
                <a:ea typeface="Fira Sans"/>
                <a:cs typeface="Fira Sans"/>
                <a:sym typeface="Fira Sans"/>
              </a:rPr>
              <a:t>The idea of Bi-LSTMs comes from bidirectional RNN , which analyzes sequence input in both forward and backward directions with two different hidden layers, and is the inspiration for BDLSTMs. The two hidden layers are connected by BDLSTMs to the same output layer. In various disciplines, such as phoneme classification and speech recognition,bidirectional networks have been shown to outperform unidirectional networks.</a:t>
            </a:r>
            <a:endParaRPr>
              <a:solidFill>
                <a:schemeClr val="dk2"/>
              </a:solidFill>
              <a:latin typeface="Fira Sans"/>
              <a:ea typeface="Fira Sans"/>
              <a:cs typeface="Fira Sans"/>
              <a:sym typeface="Fira Sans"/>
            </a:endParaRPr>
          </a:p>
        </p:txBody>
      </p:sp>
      <p:sp>
        <p:nvSpPr>
          <p:cNvPr id="3686" name="Google Shape;3686;p50"/>
          <p:cNvSpPr txBox="1"/>
          <p:nvPr/>
        </p:nvSpPr>
        <p:spPr>
          <a:xfrm>
            <a:off x="4528400" y="4691325"/>
            <a:ext cx="288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Bi-LSTM Architecture for proposed tasks</a:t>
            </a:r>
            <a:endParaRPr sz="1000">
              <a:latin typeface="Fira Sans Light"/>
              <a:ea typeface="Fira Sans Light"/>
              <a:cs typeface="Fira Sans Light"/>
              <a:sym typeface="Fira Sans Light"/>
            </a:endParaRPr>
          </a:p>
        </p:txBody>
      </p:sp>
      <p:pic>
        <p:nvPicPr>
          <p:cNvPr id="3687" name="Google Shape;3687;p50"/>
          <p:cNvPicPr preferRelativeResize="0"/>
          <p:nvPr/>
        </p:nvPicPr>
        <p:blipFill>
          <a:blip r:embed="rId3">
            <a:alphaModFix/>
          </a:blip>
          <a:stretch>
            <a:fillRect/>
          </a:stretch>
        </p:blipFill>
        <p:spPr>
          <a:xfrm>
            <a:off x="3633325" y="1036550"/>
            <a:ext cx="5510675" cy="3606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1" name="Shape 3691"/>
        <p:cNvGrpSpPr/>
        <p:nvPr/>
      </p:nvGrpSpPr>
      <p:grpSpPr>
        <a:xfrm>
          <a:off x="0" y="0"/>
          <a:ext cx="0" cy="0"/>
          <a:chOff x="0" y="0"/>
          <a:chExt cx="0" cy="0"/>
        </a:xfrm>
      </p:grpSpPr>
      <p:sp>
        <p:nvSpPr>
          <p:cNvPr id="3692" name="Google Shape;3692;p51"/>
          <p:cNvSpPr txBox="1"/>
          <p:nvPr>
            <p:ph type="title"/>
          </p:nvPr>
        </p:nvSpPr>
        <p:spPr>
          <a:xfrm>
            <a:off x="0" y="2153450"/>
            <a:ext cx="8424000" cy="113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RESEARCH OUTCOMES</a:t>
            </a:r>
            <a:endParaRPr/>
          </a:p>
        </p:txBody>
      </p:sp>
      <p:sp>
        <p:nvSpPr>
          <p:cNvPr id="3693" name="Google Shape;3693;p51"/>
          <p:cNvSpPr txBox="1"/>
          <p:nvPr>
            <p:ph idx="2" type="title"/>
          </p:nvPr>
        </p:nvSpPr>
        <p:spPr>
          <a:xfrm>
            <a:off x="4184700" y="1327763"/>
            <a:ext cx="4239300" cy="825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07.</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7" name="Shape 3697"/>
        <p:cNvGrpSpPr/>
        <p:nvPr/>
      </p:nvGrpSpPr>
      <p:grpSpPr>
        <a:xfrm>
          <a:off x="0" y="0"/>
          <a:ext cx="0" cy="0"/>
          <a:chOff x="0" y="0"/>
          <a:chExt cx="0" cy="0"/>
        </a:xfrm>
      </p:grpSpPr>
      <p:sp>
        <p:nvSpPr>
          <p:cNvPr id="3698" name="Google Shape;3698;p52"/>
          <p:cNvSpPr txBox="1"/>
          <p:nvPr>
            <p:ph type="title"/>
          </p:nvPr>
        </p:nvSpPr>
        <p:spPr>
          <a:xfrm>
            <a:off x="0" y="4185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Tweets according to user locations and sources</a:t>
            </a:r>
            <a:endParaRPr sz="2800"/>
          </a:p>
        </p:txBody>
      </p:sp>
      <p:sp>
        <p:nvSpPr>
          <p:cNvPr id="3699" name="Google Shape;3699;p52"/>
          <p:cNvSpPr txBox="1"/>
          <p:nvPr>
            <p:ph idx="1" type="body"/>
          </p:nvPr>
        </p:nvSpPr>
        <p:spPr>
          <a:xfrm>
            <a:off x="720000" y="1154838"/>
            <a:ext cx="7704000" cy="698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latin typeface="Fira Sans"/>
                <a:ea typeface="Fira Sans"/>
                <a:cs typeface="Fira Sans"/>
                <a:sym typeface="Fira Sans"/>
              </a:rPr>
              <a:t>we showed the sources of such vaccine reactions and we found out twitter was the most used platform for delivering these thoughts in COVID-19 situation. And as our data contains tweets from all around the world, we tried to show in Fig some major regions where tweets came from.</a:t>
            </a:r>
            <a:endParaRPr sz="1400">
              <a:latin typeface="Fira Sans"/>
              <a:ea typeface="Fira Sans"/>
              <a:cs typeface="Fira Sans"/>
              <a:sym typeface="Fira Sans"/>
            </a:endParaRPr>
          </a:p>
        </p:txBody>
      </p:sp>
      <p:pic>
        <p:nvPicPr>
          <p:cNvPr id="3700" name="Google Shape;3700;p52"/>
          <p:cNvPicPr preferRelativeResize="0"/>
          <p:nvPr/>
        </p:nvPicPr>
        <p:blipFill>
          <a:blip r:embed="rId3">
            <a:alphaModFix/>
          </a:blip>
          <a:stretch>
            <a:fillRect/>
          </a:stretch>
        </p:blipFill>
        <p:spPr>
          <a:xfrm>
            <a:off x="143525" y="2016550"/>
            <a:ext cx="4546924" cy="2585050"/>
          </a:xfrm>
          <a:prstGeom prst="rect">
            <a:avLst/>
          </a:prstGeom>
          <a:noFill/>
          <a:ln>
            <a:noFill/>
          </a:ln>
        </p:spPr>
      </p:pic>
      <p:pic>
        <p:nvPicPr>
          <p:cNvPr id="3701" name="Google Shape;3701;p52"/>
          <p:cNvPicPr preferRelativeResize="0"/>
          <p:nvPr/>
        </p:nvPicPr>
        <p:blipFill>
          <a:blip r:embed="rId4">
            <a:alphaModFix/>
          </a:blip>
          <a:stretch>
            <a:fillRect/>
          </a:stretch>
        </p:blipFill>
        <p:spPr>
          <a:xfrm>
            <a:off x="4903650" y="1872850"/>
            <a:ext cx="4240351" cy="2728750"/>
          </a:xfrm>
          <a:prstGeom prst="rect">
            <a:avLst/>
          </a:prstGeom>
          <a:noFill/>
          <a:ln>
            <a:noFill/>
          </a:ln>
        </p:spPr>
      </p:pic>
      <p:sp>
        <p:nvSpPr>
          <p:cNvPr id="3702" name="Google Shape;3702;p52"/>
          <p:cNvSpPr txBox="1"/>
          <p:nvPr/>
        </p:nvSpPr>
        <p:spPr>
          <a:xfrm>
            <a:off x="5483825" y="4621500"/>
            <a:ext cx="288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User Location of tweets</a:t>
            </a:r>
            <a:endParaRPr sz="1000">
              <a:latin typeface="Fira Sans Light"/>
              <a:ea typeface="Fira Sans Light"/>
              <a:cs typeface="Fira Sans Light"/>
              <a:sym typeface="Fira Sans Light"/>
            </a:endParaRPr>
          </a:p>
        </p:txBody>
      </p:sp>
      <p:sp>
        <p:nvSpPr>
          <p:cNvPr id="3703" name="Google Shape;3703;p52"/>
          <p:cNvSpPr txBox="1"/>
          <p:nvPr/>
        </p:nvSpPr>
        <p:spPr>
          <a:xfrm>
            <a:off x="720000" y="4601600"/>
            <a:ext cx="288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Sources of vaccine reactions</a:t>
            </a:r>
            <a:endParaRPr sz="1000">
              <a:latin typeface="Fira Sans Light"/>
              <a:ea typeface="Fira Sans Light"/>
              <a:cs typeface="Fira Sans Light"/>
              <a:sym typeface="Fira Sa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7" name="Shape 3707"/>
        <p:cNvGrpSpPr/>
        <p:nvPr/>
      </p:nvGrpSpPr>
      <p:grpSpPr>
        <a:xfrm>
          <a:off x="0" y="0"/>
          <a:ext cx="0" cy="0"/>
          <a:chOff x="0" y="0"/>
          <a:chExt cx="0" cy="0"/>
        </a:xfrm>
      </p:grpSpPr>
      <p:sp>
        <p:nvSpPr>
          <p:cNvPr id="3708" name="Google Shape;3708;p53"/>
          <p:cNvSpPr txBox="1"/>
          <p:nvPr>
            <p:ph type="title"/>
          </p:nvPr>
        </p:nvSpPr>
        <p:spPr>
          <a:xfrm>
            <a:off x="0" y="4185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Country wise ‘Prevalent Word’ usage</a:t>
            </a:r>
            <a:endParaRPr sz="2800"/>
          </a:p>
        </p:txBody>
      </p:sp>
      <p:sp>
        <p:nvSpPr>
          <p:cNvPr id="3709" name="Google Shape;3709;p53"/>
          <p:cNvSpPr txBox="1"/>
          <p:nvPr>
            <p:ph idx="1" type="body"/>
          </p:nvPr>
        </p:nvSpPr>
        <p:spPr>
          <a:xfrm>
            <a:off x="720000" y="1204050"/>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latin typeface="Fira Sans"/>
                <a:ea typeface="Fira Sans"/>
                <a:cs typeface="Fira Sans"/>
                <a:sym typeface="Fira Sans"/>
              </a:rPr>
              <a:t>Using text cloud, the specific words or terms are classified in 3 polarity groups are shown</a:t>
            </a:r>
            <a:endParaRPr sz="1400">
              <a:latin typeface="Fira Sans"/>
              <a:ea typeface="Fira Sans"/>
              <a:cs typeface="Fira Sans"/>
              <a:sym typeface="Fira Sans"/>
            </a:endParaRPr>
          </a:p>
        </p:txBody>
      </p:sp>
      <p:sp>
        <p:nvSpPr>
          <p:cNvPr id="3710" name="Google Shape;3710;p53"/>
          <p:cNvSpPr txBox="1"/>
          <p:nvPr/>
        </p:nvSpPr>
        <p:spPr>
          <a:xfrm>
            <a:off x="0" y="4773900"/>
            <a:ext cx="249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a:t>
            </a:r>
            <a:r>
              <a:rPr lang="en" sz="1000">
                <a:latin typeface="Fira Sans Light"/>
                <a:ea typeface="Fira Sans Light"/>
                <a:cs typeface="Fira Sans Light"/>
                <a:sym typeface="Fira Sans Light"/>
              </a:rPr>
              <a:t>Words according to Positive</a:t>
            </a:r>
            <a:endParaRPr sz="1000">
              <a:latin typeface="Fira Sans Light"/>
              <a:ea typeface="Fira Sans Light"/>
              <a:cs typeface="Fira Sans Light"/>
              <a:sym typeface="Fira Sans Light"/>
            </a:endParaRPr>
          </a:p>
        </p:txBody>
      </p:sp>
      <p:sp>
        <p:nvSpPr>
          <p:cNvPr id="3711" name="Google Shape;3711;p53"/>
          <p:cNvSpPr txBox="1"/>
          <p:nvPr/>
        </p:nvSpPr>
        <p:spPr>
          <a:xfrm>
            <a:off x="6345925" y="4789300"/>
            <a:ext cx="249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a:t>
            </a:r>
            <a:r>
              <a:rPr lang="en" sz="1000">
                <a:latin typeface="Fira Sans Light"/>
                <a:ea typeface="Fira Sans Light"/>
                <a:cs typeface="Fira Sans Light"/>
                <a:sym typeface="Fira Sans Light"/>
              </a:rPr>
              <a:t>Words according to Neutral</a:t>
            </a:r>
            <a:endParaRPr sz="1000">
              <a:latin typeface="Fira Sans Light"/>
              <a:ea typeface="Fira Sans Light"/>
              <a:cs typeface="Fira Sans Light"/>
              <a:sym typeface="Fira Sans Light"/>
            </a:endParaRPr>
          </a:p>
        </p:txBody>
      </p:sp>
      <p:sp>
        <p:nvSpPr>
          <p:cNvPr id="3712" name="Google Shape;3712;p53"/>
          <p:cNvSpPr txBox="1"/>
          <p:nvPr/>
        </p:nvSpPr>
        <p:spPr>
          <a:xfrm>
            <a:off x="3268450" y="4789300"/>
            <a:ext cx="249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a:t>
            </a:r>
            <a:r>
              <a:rPr lang="en" sz="1000">
                <a:latin typeface="Fira Sans Light"/>
                <a:ea typeface="Fira Sans Light"/>
                <a:cs typeface="Fira Sans Light"/>
                <a:sym typeface="Fira Sans Light"/>
              </a:rPr>
              <a:t>Words according to Negative </a:t>
            </a:r>
            <a:endParaRPr sz="1000">
              <a:latin typeface="Fira Sans Light"/>
              <a:ea typeface="Fira Sans Light"/>
              <a:cs typeface="Fira Sans Light"/>
              <a:sym typeface="Fira Sans Light"/>
            </a:endParaRPr>
          </a:p>
        </p:txBody>
      </p:sp>
      <p:pic>
        <p:nvPicPr>
          <p:cNvPr id="3713" name="Google Shape;3713;p53"/>
          <p:cNvPicPr preferRelativeResize="0"/>
          <p:nvPr/>
        </p:nvPicPr>
        <p:blipFill>
          <a:blip r:embed="rId3">
            <a:alphaModFix/>
          </a:blip>
          <a:stretch>
            <a:fillRect/>
          </a:stretch>
        </p:blipFill>
        <p:spPr>
          <a:xfrm>
            <a:off x="0" y="1858100"/>
            <a:ext cx="2680191" cy="2707750"/>
          </a:xfrm>
          <a:prstGeom prst="rect">
            <a:avLst/>
          </a:prstGeom>
          <a:noFill/>
          <a:ln>
            <a:noFill/>
          </a:ln>
        </p:spPr>
      </p:pic>
      <p:pic>
        <p:nvPicPr>
          <p:cNvPr id="3714" name="Google Shape;3714;p53"/>
          <p:cNvPicPr preferRelativeResize="0"/>
          <p:nvPr/>
        </p:nvPicPr>
        <p:blipFill>
          <a:blip r:embed="rId4">
            <a:alphaModFix/>
          </a:blip>
          <a:stretch>
            <a:fillRect/>
          </a:stretch>
        </p:blipFill>
        <p:spPr>
          <a:xfrm>
            <a:off x="3231841" y="1858100"/>
            <a:ext cx="2680329" cy="2707750"/>
          </a:xfrm>
          <a:prstGeom prst="rect">
            <a:avLst/>
          </a:prstGeom>
          <a:noFill/>
          <a:ln>
            <a:noFill/>
          </a:ln>
        </p:spPr>
      </p:pic>
      <p:pic>
        <p:nvPicPr>
          <p:cNvPr id="3715" name="Google Shape;3715;p53"/>
          <p:cNvPicPr preferRelativeResize="0"/>
          <p:nvPr/>
        </p:nvPicPr>
        <p:blipFill>
          <a:blip r:embed="rId5">
            <a:alphaModFix/>
          </a:blip>
          <a:stretch>
            <a:fillRect/>
          </a:stretch>
        </p:blipFill>
        <p:spPr>
          <a:xfrm>
            <a:off x="6345920" y="1858100"/>
            <a:ext cx="2810576" cy="2707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9" name="Shape 3719"/>
        <p:cNvGrpSpPr/>
        <p:nvPr/>
      </p:nvGrpSpPr>
      <p:grpSpPr>
        <a:xfrm>
          <a:off x="0" y="0"/>
          <a:ext cx="0" cy="0"/>
          <a:chOff x="0" y="0"/>
          <a:chExt cx="0" cy="0"/>
        </a:xfrm>
      </p:grpSpPr>
      <p:sp>
        <p:nvSpPr>
          <p:cNvPr id="3720" name="Google Shape;3720;p54"/>
          <p:cNvSpPr txBox="1"/>
          <p:nvPr>
            <p:ph type="title"/>
          </p:nvPr>
        </p:nvSpPr>
        <p:spPr>
          <a:xfrm>
            <a:off x="0" y="4185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Numbers and Percentage of Sentiment criteria</a:t>
            </a:r>
            <a:endParaRPr sz="2800"/>
          </a:p>
        </p:txBody>
      </p:sp>
      <p:sp>
        <p:nvSpPr>
          <p:cNvPr id="3721" name="Google Shape;3721;p54"/>
          <p:cNvSpPr txBox="1"/>
          <p:nvPr>
            <p:ph idx="1" type="body"/>
          </p:nvPr>
        </p:nvSpPr>
        <p:spPr>
          <a:xfrm>
            <a:off x="720000" y="1204050"/>
            <a:ext cx="7704000" cy="714900"/>
          </a:xfrm>
          <a:prstGeom prst="rect">
            <a:avLst/>
          </a:prstGeom>
        </p:spPr>
        <p:txBody>
          <a:bodyPr anchorCtr="0" anchor="ctr" bIns="0" lIns="0" spcFirstLastPara="1" rIns="0" wrap="square" tIns="0">
            <a:noAutofit/>
          </a:bodyPr>
          <a:lstStyle/>
          <a:p>
            <a:pPr indent="0" lvl="0" marL="0" rtl="0" algn="just">
              <a:spcBef>
                <a:spcPts val="0"/>
              </a:spcBef>
              <a:spcAft>
                <a:spcPts val="0"/>
              </a:spcAft>
              <a:buNone/>
            </a:pPr>
            <a:r>
              <a:rPr lang="en" sz="1400">
                <a:latin typeface="Fira Sans"/>
                <a:ea typeface="Fira Sans"/>
                <a:cs typeface="Fira Sans"/>
                <a:sym typeface="Fira Sans"/>
              </a:rPr>
              <a:t>W</a:t>
            </a:r>
            <a:r>
              <a:rPr lang="en" sz="1400">
                <a:latin typeface="Fira Sans"/>
                <a:ea typeface="Fira Sans"/>
                <a:cs typeface="Fira Sans"/>
                <a:sym typeface="Fira Sans"/>
              </a:rPr>
              <a:t>e demonstrated the numbers of tweets classified as Positive, Negative, And Neutral by Green bar charts and percentages of these 3 categories with Blue bar charts. For the charts colored Green, x-axis determined the the numbers of tweets and y-axis determined the sentiment classes. And in Blue charts, probability distributions are shown in x-axis and in the sentiment classes in y-axis.</a:t>
            </a:r>
            <a:endParaRPr sz="1400">
              <a:latin typeface="Fira Sans"/>
              <a:ea typeface="Fira Sans"/>
              <a:cs typeface="Fira Sans"/>
              <a:sym typeface="Fira Sans"/>
            </a:endParaRPr>
          </a:p>
        </p:txBody>
      </p:sp>
      <p:sp>
        <p:nvSpPr>
          <p:cNvPr id="3722" name="Google Shape;3722;p54"/>
          <p:cNvSpPr txBox="1"/>
          <p:nvPr/>
        </p:nvSpPr>
        <p:spPr>
          <a:xfrm>
            <a:off x="2827300" y="4697700"/>
            <a:ext cx="344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a:t>
            </a:r>
            <a:r>
              <a:rPr lang="en" sz="1000">
                <a:latin typeface="Fira Sans Light"/>
                <a:ea typeface="Fira Sans Light"/>
                <a:cs typeface="Fira Sans Light"/>
                <a:sym typeface="Fira Sans Light"/>
              </a:rPr>
              <a:t>Numbers and Percentages of Sentiment criteria</a:t>
            </a:r>
            <a:endParaRPr sz="1000">
              <a:latin typeface="Fira Sans Light"/>
              <a:ea typeface="Fira Sans Light"/>
              <a:cs typeface="Fira Sans Light"/>
              <a:sym typeface="Fira Sans Light"/>
            </a:endParaRPr>
          </a:p>
        </p:txBody>
      </p:sp>
      <p:pic>
        <p:nvPicPr>
          <p:cNvPr id="3723" name="Google Shape;3723;p54"/>
          <p:cNvPicPr preferRelativeResize="0"/>
          <p:nvPr/>
        </p:nvPicPr>
        <p:blipFill>
          <a:blip r:embed="rId3">
            <a:alphaModFix/>
          </a:blip>
          <a:stretch>
            <a:fillRect/>
          </a:stretch>
        </p:blipFill>
        <p:spPr>
          <a:xfrm>
            <a:off x="1964175" y="2299950"/>
            <a:ext cx="5215643" cy="2473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7" name="Shape 3727"/>
        <p:cNvGrpSpPr/>
        <p:nvPr/>
      </p:nvGrpSpPr>
      <p:grpSpPr>
        <a:xfrm>
          <a:off x="0" y="0"/>
          <a:ext cx="0" cy="0"/>
          <a:chOff x="0" y="0"/>
          <a:chExt cx="0" cy="0"/>
        </a:xfrm>
      </p:grpSpPr>
      <p:sp>
        <p:nvSpPr>
          <p:cNvPr id="3728" name="Google Shape;3728;p55"/>
          <p:cNvSpPr txBox="1"/>
          <p:nvPr>
            <p:ph type="title"/>
          </p:nvPr>
        </p:nvSpPr>
        <p:spPr>
          <a:xfrm>
            <a:off x="0" y="2661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Timeline of these sentiments</a:t>
            </a:r>
            <a:endParaRPr sz="2800"/>
          </a:p>
        </p:txBody>
      </p:sp>
      <p:sp>
        <p:nvSpPr>
          <p:cNvPr id="3729" name="Google Shape;3729;p55"/>
          <p:cNvSpPr txBox="1"/>
          <p:nvPr>
            <p:ph idx="1" type="body"/>
          </p:nvPr>
        </p:nvSpPr>
        <p:spPr>
          <a:xfrm>
            <a:off x="720000" y="1010850"/>
            <a:ext cx="7704000" cy="908100"/>
          </a:xfrm>
          <a:prstGeom prst="rect">
            <a:avLst/>
          </a:prstGeom>
        </p:spPr>
        <p:txBody>
          <a:bodyPr anchorCtr="0" anchor="ctr" bIns="0" lIns="0" spcFirstLastPara="1" rIns="0" wrap="square" tIns="0">
            <a:noAutofit/>
          </a:bodyPr>
          <a:lstStyle/>
          <a:p>
            <a:pPr indent="0" lvl="0" marL="0" rtl="0" algn="just">
              <a:spcBef>
                <a:spcPts val="0"/>
              </a:spcBef>
              <a:spcAft>
                <a:spcPts val="0"/>
              </a:spcAft>
              <a:buNone/>
            </a:pPr>
            <a:r>
              <a:rPr lang="en" sz="1400">
                <a:latin typeface="Fira Sans"/>
                <a:ea typeface="Fira Sans"/>
                <a:cs typeface="Fira Sans"/>
                <a:sym typeface="Fira Sans"/>
              </a:rPr>
              <a:t>As we said earlier, sentiment or emotions evolve and transform with the time period. In this research we showed how the reactions changed with the time and how it’s fluctuated in different time intervals. We showed in Fig. 17 how sentiment changes or shuffles with the time went by. 3 sentiment classes are shown in 3 colors. For positive, negative and neutral the colors we used are green, red and blue respectively</a:t>
            </a:r>
            <a:endParaRPr sz="1400">
              <a:latin typeface="Fira Sans"/>
              <a:ea typeface="Fira Sans"/>
              <a:cs typeface="Fira Sans"/>
              <a:sym typeface="Fira Sans"/>
            </a:endParaRPr>
          </a:p>
        </p:txBody>
      </p:sp>
      <p:sp>
        <p:nvSpPr>
          <p:cNvPr id="3730" name="Google Shape;3730;p55"/>
          <p:cNvSpPr txBox="1"/>
          <p:nvPr/>
        </p:nvSpPr>
        <p:spPr>
          <a:xfrm>
            <a:off x="2827300" y="4697700"/>
            <a:ext cx="344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a:t>
            </a:r>
            <a:r>
              <a:rPr lang="en" sz="1000">
                <a:latin typeface="Fira Sans Light"/>
                <a:ea typeface="Fira Sans Light"/>
                <a:cs typeface="Fira Sans Light"/>
                <a:sym typeface="Fira Sans Light"/>
              </a:rPr>
              <a:t>Sentiment variation with Time</a:t>
            </a:r>
            <a:endParaRPr sz="1000">
              <a:latin typeface="Fira Sans Light"/>
              <a:ea typeface="Fira Sans Light"/>
              <a:cs typeface="Fira Sans Light"/>
              <a:sym typeface="Fira Sans Light"/>
            </a:endParaRPr>
          </a:p>
        </p:txBody>
      </p:sp>
      <p:pic>
        <p:nvPicPr>
          <p:cNvPr id="3731" name="Google Shape;3731;p55"/>
          <p:cNvPicPr preferRelativeResize="0"/>
          <p:nvPr/>
        </p:nvPicPr>
        <p:blipFill>
          <a:blip r:embed="rId3">
            <a:alphaModFix/>
          </a:blip>
          <a:stretch>
            <a:fillRect/>
          </a:stretch>
        </p:blipFill>
        <p:spPr>
          <a:xfrm>
            <a:off x="1400800" y="2147550"/>
            <a:ext cx="6342398" cy="2550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5" name="Shape 3735"/>
        <p:cNvGrpSpPr/>
        <p:nvPr/>
      </p:nvGrpSpPr>
      <p:grpSpPr>
        <a:xfrm>
          <a:off x="0" y="0"/>
          <a:ext cx="0" cy="0"/>
          <a:chOff x="0" y="0"/>
          <a:chExt cx="0" cy="0"/>
        </a:xfrm>
      </p:grpSpPr>
      <p:sp>
        <p:nvSpPr>
          <p:cNvPr id="3736" name="Google Shape;3736;p56"/>
          <p:cNvSpPr txBox="1"/>
          <p:nvPr>
            <p:ph type="title"/>
          </p:nvPr>
        </p:nvSpPr>
        <p:spPr>
          <a:xfrm>
            <a:off x="0" y="3423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Sentiment words according to polarities</a:t>
            </a:r>
            <a:endParaRPr sz="2800"/>
          </a:p>
        </p:txBody>
      </p:sp>
      <p:sp>
        <p:nvSpPr>
          <p:cNvPr id="3737" name="Google Shape;3737;p56"/>
          <p:cNvSpPr txBox="1"/>
          <p:nvPr>
            <p:ph idx="1" type="body"/>
          </p:nvPr>
        </p:nvSpPr>
        <p:spPr>
          <a:xfrm>
            <a:off x="720000" y="1110425"/>
            <a:ext cx="7879200" cy="66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latin typeface="Fira Sans"/>
                <a:ea typeface="Fira Sans"/>
                <a:cs typeface="Fira Sans"/>
                <a:sym typeface="Fira Sans"/>
              </a:rPr>
              <a:t>Here in collecting major utterances of vaccine related sentiments, we prioritize the users who have most of the tweets according to the location. So using word cloud we visualized the terms that were most used in the USA, UK, Canada and India respectively in Figures to have a clear concept of the overall scenario.</a:t>
            </a:r>
            <a:endParaRPr sz="1400">
              <a:latin typeface="Fira Sans"/>
              <a:ea typeface="Fira Sans"/>
              <a:cs typeface="Fira Sans"/>
              <a:sym typeface="Fira Sans"/>
            </a:endParaRPr>
          </a:p>
        </p:txBody>
      </p:sp>
      <p:sp>
        <p:nvSpPr>
          <p:cNvPr id="3738" name="Google Shape;3738;p56"/>
          <p:cNvSpPr txBox="1"/>
          <p:nvPr/>
        </p:nvSpPr>
        <p:spPr>
          <a:xfrm>
            <a:off x="0" y="4850100"/>
            <a:ext cx="249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Terms used most in US</a:t>
            </a:r>
            <a:endParaRPr sz="1000">
              <a:latin typeface="Fira Sans Light"/>
              <a:ea typeface="Fira Sans Light"/>
              <a:cs typeface="Fira Sans Light"/>
              <a:sym typeface="Fira Sans Light"/>
            </a:endParaRPr>
          </a:p>
        </p:txBody>
      </p:sp>
      <p:pic>
        <p:nvPicPr>
          <p:cNvPr id="3739" name="Google Shape;3739;p56"/>
          <p:cNvPicPr preferRelativeResize="0"/>
          <p:nvPr/>
        </p:nvPicPr>
        <p:blipFill>
          <a:blip r:embed="rId3">
            <a:alphaModFix/>
          </a:blip>
          <a:stretch>
            <a:fillRect/>
          </a:stretch>
        </p:blipFill>
        <p:spPr>
          <a:xfrm>
            <a:off x="0" y="2075050"/>
            <a:ext cx="3023953" cy="2463750"/>
          </a:xfrm>
          <a:prstGeom prst="rect">
            <a:avLst/>
          </a:prstGeom>
          <a:noFill/>
          <a:ln>
            <a:noFill/>
          </a:ln>
        </p:spPr>
      </p:pic>
      <p:pic>
        <p:nvPicPr>
          <p:cNvPr id="3740" name="Google Shape;3740;p56"/>
          <p:cNvPicPr preferRelativeResize="0"/>
          <p:nvPr/>
        </p:nvPicPr>
        <p:blipFill>
          <a:blip r:embed="rId4">
            <a:alphaModFix/>
          </a:blip>
          <a:stretch>
            <a:fillRect/>
          </a:stretch>
        </p:blipFill>
        <p:spPr>
          <a:xfrm>
            <a:off x="3119600" y="2005350"/>
            <a:ext cx="2946400" cy="2533450"/>
          </a:xfrm>
          <a:prstGeom prst="rect">
            <a:avLst/>
          </a:prstGeom>
          <a:noFill/>
          <a:ln>
            <a:noFill/>
          </a:ln>
        </p:spPr>
      </p:pic>
      <p:pic>
        <p:nvPicPr>
          <p:cNvPr id="3741" name="Google Shape;3741;p56"/>
          <p:cNvPicPr preferRelativeResize="0"/>
          <p:nvPr/>
        </p:nvPicPr>
        <p:blipFill>
          <a:blip r:embed="rId5">
            <a:alphaModFix/>
          </a:blip>
          <a:stretch>
            <a:fillRect/>
          </a:stretch>
        </p:blipFill>
        <p:spPr>
          <a:xfrm>
            <a:off x="6161625" y="2005350"/>
            <a:ext cx="3023950" cy="2533451"/>
          </a:xfrm>
          <a:prstGeom prst="rect">
            <a:avLst/>
          </a:prstGeom>
          <a:noFill/>
          <a:ln>
            <a:noFill/>
          </a:ln>
        </p:spPr>
      </p:pic>
      <p:sp>
        <p:nvSpPr>
          <p:cNvPr id="3742" name="Google Shape;3742;p56"/>
          <p:cNvSpPr txBox="1"/>
          <p:nvPr/>
        </p:nvSpPr>
        <p:spPr>
          <a:xfrm>
            <a:off x="6345925" y="4865500"/>
            <a:ext cx="249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Terms used most in Canada</a:t>
            </a:r>
            <a:endParaRPr sz="1000">
              <a:latin typeface="Fira Sans Light"/>
              <a:ea typeface="Fira Sans Light"/>
              <a:cs typeface="Fira Sans Light"/>
              <a:sym typeface="Fira Sans Light"/>
            </a:endParaRPr>
          </a:p>
        </p:txBody>
      </p:sp>
      <p:sp>
        <p:nvSpPr>
          <p:cNvPr id="3743" name="Google Shape;3743;p56"/>
          <p:cNvSpPr txBox="1"/>
          <p:nvPr/>
        </p:nvSpPr>
        <p:spPr>
          <a:xfrm>
            <a:off x="3268450" y="4865500"/>
            <a:ext cx="249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Terms used most in UK</a:t>
            </a:r>
            <a:endParaRPr sz="1000">
              <a:latin typeface="Fira Sans Light"/>
              <a:ea typeface="Fira Sans Light"/>
              <a:cs typeface="Fira Sans Light"/>
              <a:sym typeface="Fira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p30"/>
          <p:cNvSpPr txBox="1"/>
          <p:nvPr>
            <p:ph type="title"/>
          </p:nvPr>
        </p:nvSpPr>
        <p:spPr>
          <a:xfrm>
            <a:off x="948275" y="3423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t>OUR SUPERVISOR</a:t>
            </a:r>
            <a:endParaRPr sz="3400"/>
          </a:p>
        </p:txBody>
      </p:sp>
      <p:pic>
        <p:nvPicPr>
          <p:cNvPr id="3421" name="Google Shape;3421;p30"/>
          <p:cNvPicPr preferRelativeResize="0"/>
          <p:nvPr/>
        </p:nvPicPr>
        <p:blipFill rotWithShape="1">
          <a:blip r:embed="rId3">
            <a:alphaModFix/>
          </a:blip>
          <a:srcRect b="12712" l="0" r="0" t="6368"/>
          <a:stretch/>
        </p:blipFill>
        <p:spPr>
          <a:xfrm>
            <a:off x="3673050" y="1091850"/>
            <a:ext cx="1942500" cy="1942500"/>
          </a:xfrm>
          <a:prstGeom prst="ellipse">
            <a:avLst/>
          </a:prstGeom>
          <a:noFill/>
          <a:ln>
            <a:noFill/>
          </a:ln>
        </p:spPr>
      </p:pic>
      <p:sp>
        <p:nvSpPr>
          <p:cNvPr id="3422" name="Google Shape;3422;p30"/>
          <p:cNvSpPr txBox="1"/>
          <p:nvPr/>
        </p:nvSpPr>
        <p:spPr>
          <a:xfrm>
            <a:off x="2310425" y="3211175"/>
            <a:ext cx="4979700" cy="402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rgbClr val="C2213A"/>
                </a:solidFill>
                <a:latin typeface="Rubik"/>
                <a:ea typeface="Rubik"/>
                <a:cs typeface="Rubik"/>
                <a:sym typeface="Rubik"/>
              </a:rPr>
              <a:t>Mohammad Monirujjaman Khan, Ph.D</a:t>
            </a:r>
            <a:endParaRPr b="1" sz="2000">
              <a:solidFill>
                <a:srgbClr val="C2213A"/>
              </a:solidFill>
              <a:latin typeface="Rubik"/>
              <a:ea typeface="Rubik"/>
              <a:cs typeface="Rubik"/>
              <a:sym typeface="Rubik"/>
            </a:endParaRPr>
          </a:p>
        </p:txBody>
      </p:sp>
      <p:sp>
        <p:nvSpPr>
          <p:cNvPr id="3423" name="Google Shape;3423;p30"/>
          <p:cNvSpPr txBox="1"/>
          <p:nvPr/>
        </p:nvSpPr>
        <p:spPr>
          <a:xfrm>
            <a:off x="2191475" y="3537875"/>
            <a:ext cx="5217600" cy="126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020305"/>
                </a:solidFill>
                <a:latin typeface="Fira Sans Light"/>
                <a:ea typeface="Fira Sans Light"/>
                <a:cs typeface="Fira Sans Light"/>
                <a:sym typeface="Fira Sans Light"/>
              </a:rPr>
              <a:t>Department of Electrical and Computer Engineering North South University </a:t>
            </a:r>
            <a:endParaRPr sz="1600">
              <a:solidFill>
                <a:srgbClr val="020305"/>
              </a:solidFill>
              <a:latin typeface="Fira Sans Light"/>
              <a:ea typeface="Fira Sans Light"/>
              <a:cs typeface="Fira Sans Light"/>
              <a:sym typeface="Fira Sans Light"/>
            </a:endParaRPr>
          </a:p>
          <a:p>
            <a:pPr indent="0" lvl="0" marL="0" rtl="0" algn="ctr">
              <a:spcBef>
                <a:spcPts val="0"/>
              </a:spcBef>
              <a:spcAft>
                <a:spcPts val="0"/>
              </a:spcAft>
              <a:buNone/>
            </a:pPr>
            <a:r>
              <a:rPr lang="en" sz="1600">
                <a:solidFill>
                  <a:srgbClr val="020305"/>
                </a:solidFill>
                <a:latin typeface="Fira Sans Light"/>
                <a:ea typeface="Fira Sans Light"/>
                <a:cs typeface="Fira Sans Light"/>
                <a:sym typeface="Fira Sans Light"/>
              </a:rPr>
              <a:t>Dhaka-1229, Bangladesh </a:t>
            </a:r>
            <a:endParaRPr sz="1600">
              <a:solidFill>
                <a:srgbClr val="020305"/>
              </a:solidFill>
              <a:latin typeface="Fira Sans Light"/>
              <a:ea typeface="Fira Sans Light"/>
              <a:cs typeface="Fira Sans Light"/>
              <a:sym typeface="Fira Sans Light"/>
            </a:endParaRPr>
          </a:p>
          <a:p>
            <a:pPr indent="0" lvl="0" marL="0" rtl="0" algn="ctr">
              <a:spcBef>
                <a:spcPts val="0"/>
              </a:spcBef>
              <a:spcAft>
                <a:spcPts val="0"/>
              </a:spcAft>
              <a:buNone/>
            </a:pPr>
            <a:r>
              <a:rPr lang="en" sz="1600">
                <a:solidFill>
                  <a:srgbClr val="020305"/>
                </a:solidFill>
                <a:latin typeface="Fira Sans Light"/>
                <a:ea typeface="Fira Sans Light"/>
                <a:cs typeface="Fira Sans Light"/>
                <a:sym typeface="Fira Sans Light"/>
              </a:rPr>
              <a:t>E-mail: monirujjaman.khan@northsouth.edu</a:t>
            </a:r>
            <a:endParaRPr sz="1600">
              <a:solidFill>
                <a:srgbClr val="020305"/>
              </a:solidFill>
              <a:latin typeface="Fira Sans Light"/>
              <a:ea typeface="Fira Sans Light"/>
              <a:cs typeface="Fira Sans Light"/>
              <a:sym typeface="Fira Sans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7" name="Shape 3747"/>
        <p:cNvGrpSpPr/>
        <p:nvPr/>
      </p:nvGrpSpPr>
      <p:grpSpPr>
        <a:xfrm>
          <a:off x="0" y="0"/>
          <a:ext cx="0" cy="0"/>
          <a:chOff x="0" y="0"/>
          <a:chExt cx="0" cy="0"/>
        </a:xfrm>
      </p:grpSpPr>
      <p:sp>
        <p:nvSpPr>
          <p:cNvPr id="3748" name="Google Shape;3748;p57"/>
          <p:cNvSpPr txBox="1"/>
          <p:nvPr>
            <p:ph type="title"/>
          </p:nvPr>
        </p:nvSpPr>
        <p:spPr>
          <a:xfrm>
            <a:off x="0" y="2661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LSTM Model Accuracy &amp; Loss</a:t>
            </a:r>
            <a:endParaRPr sz="2800"/>
          </a:p>
        </p:txBody>
      </p:sp>
      <p:sp>
        <p:nvSpPr>
          <p:cNvPr id="3749" name="Google Shape;3749;p57"/>
          <p:cNvSpPr txBox="1"/>
          <p:nvPr/>
        </p:nvSpPr>
        <p:spPr>
          <a:xfrm>
            <a:off x="2827300" y="4773900"/>
            <a:ext cx="344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Fira Sans"/>
                <a:ea typeface="Fira Sans"/>
                <a:cs typeface="Fira Sans"/>
                <a:sym typeface="Fira Sans"/>
              </a:rPr>
              <a:t>Figure: LSTM Accuracy &amp; Loss</a:t>
            </a:r>
            <a:endParaRPr b="1" sz="1000">
              <a:latin typeface="Fira Sans"/>
              <a:ea typeface="Fira Sans"/>
              <a:cs typeface="Fira Sans"/>
              <a:sym typeface="Fira Sans"/>
            </a:endParaRPr>
          </a:p>
        </p:txBody>
      </p:sp>
      <p:pic>
        <p:nvPicPr>
          <p:cNvPr id="3750" name="Google Shape;3750;p57"/>
          <p:cNvPicPr preferRelativeResize="0"/>
          <p:nvPr/>
        </p:nvPicPr>
        <p:blipFill>
          <a:blip r:embed="rId3">
            <a:alphaModFix/>
          </a:blip>
          <a:stretch>
            <a:fillRect/>
          </a:stretch>
        </p:blipFill>
        <p:spPr>
          <a:xfrm>
            <a:off x="4749250" y="1728700"/>
            <a:ext cx="3793800" cy="3007475"/>
          </a:xfrm>
          <a:prstGeom prst="rect">
            <a:avLst/>
          </a:prstGeom>
          <a:noFill/>
          <a:ln>
            <a:noFill/>
          </a:ln>
        </p:spPr>
      </p:pic>
      <p:pic>
        <p:nvPicPr>
          <p:cNvPr id="3751" name="Google Shape;3751;p57"/>
          <p:cNvPicPr preferRelativeResize="0"/>
          <p:nvPr/>
        </p:nvPicPr>
        <p:blipFill>
          <a:blip r:embed="rId4">
            <a:alphaModFix/>
          </a:blip>
          <a:stretch>
            <a:fillRect/>
          </a:stretch>
        </p:blipFill>
        <p:spPr>
          <a:xfrm>
            <a:off x="324350" y="1728700"/>
            <a:ext cx="3793800" cy="3046025"/>
          </a:xfrm>
          <a:prstGeom prst="rect">
            <a:avLst/>
          </a:prstGeom>
          <a:noFill/>
          <a:ln>
            <a:noFill/>
          </a:ln>
        </p:spPr>
      </p:pic>
      <p:sp>
        <p:nvSpPr>
          <p:cNvPr id="3752" name="Google Shape;3752;p57"/>
          <p:cNvSpPr txBox="1"/>
          <p:nvPr/>
        </p:nvSpPr>
        <p:spPr>
          <a:xfrm>
            <a:off x="541900" y="994950"/>
            <a:ext cx="76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Fira Sans"/>
                <a:ea typeface="Fira Sans"/>
                <a:cs typeface="Fira Sans"/>
                <a:sym typeface="Fira Sans"/>
              </a:rPr>
              <a:t>In the LSTM model, we get accuracy about </a:t>
            </a:r>
            <a:r>
              <a:rPr b="1" lang="en">
                <a:solidFill>
                  <a:schemeClr val="dk2"/>
                </a:solidFill>
                <a:latin typeface="Fira Sans"/>
                <a:ea typeface="Fira Sans"/>
                <a:cs typeface="Fira Sans"/>
                <a:sym typeface="Fira Sans"/>
              </a:rPr>
              <a:t>90.59%</a:t>
            </a:r>
            <a:endParaRPr b="1">
              <a:solidFill>
                <a:schemeClr val="dk2"/>
              </a:solidFill>
              <a:latin typeface="Fira Sans"/>
              <a:ea typeface="Fira Sans"/>
              <a:cs typeface="Fira Sans"/>
              <a:sym typeface="Fir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6" name="Shape 3756"/>
        <p:cNvGrpSpPr/>
        <p:nvPr/>
      </p:nvGrpSpPr>
      <p:grpSpPr>
        <a:xfrm>
          <a:off x="0" y="0"/>
          <a:ext cx="0" cy="0"/>
          <a:chOff x="0" y="0"/>
          <a:chExt cx="0" cy="0"/>
        </a:xfrm>
      </p:grpSpPr>
      <p:sp>
        <p:nvSpPr>
          <p:cNvPr id="3757" name="Google Shape;3757;p58"/>
          <p:cNvSpPr txBox="1"/>
          <p:nvPr>
            <p:ph type="title"/>
          </p:nvPr>
        </p:nvSpPr>
        <p:spPr>
          <a:xfrm>
            <a:off x="0" y="3423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Bi-LSTM </a:t>
            </a:r>
            <a:r>
              <a:rPr lang="en" sz="2800"/>
              <a:t>Model Accuracy &amp; Loss</a:t>
            </a:r>
            <a:endParaRPr sz="2800"/>
          </a:p>
        </p:txBody>
      </p:sp>
      <p:sp>
        <p:nvSpPr>
          <p:cNvPr id="3758" name="Google Shape;3758;p58"/>
          <p:cNvSpPr txBox="1"/>
          <p:nvPr/>
        </p:nvSpPr>
        <p:spPr>
          <a:xfrm>
            <a:off x="2848950" y="4715450"/>
            <a:ext cx="344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Fira Sans"/>
                <a:ea typeface="Fira Sans"/>
                <a:cs typeface="Fira Sans"/>
                <a:sym typeface="Fira Sans"/>
              </a:rPr>
              <a:t>Figure: Bi-LSTM Accuracy &amp; Loss</a:t>
            </a:r>
            <a:endParaRPr b="1" sz="1000">
              <a:latin typeface="Fira Sans"/>
              <a:ea typeface="Fira Sans"/>
              <a:cs typeface="Fira Sans"/>
              <a:sym typeface="Fira Sans"/>
            </a:endParaRPr>
          </a:p>
        </p:txBody>
      </p:sp>
      <p:pic>
        <p:nvPicPr>
          <p:cNvPr id="3759" name="Google Shape;3759;p58"/>
          <p:cNvPicPr preferRelativeResize="0"/>
          <p:nvPr/>
        </p:nvPicPr>
        <p:blipFill>
          <a:blip r:embed="rId3">
            <a:alphaModFix/>
          </a:blip>
          <a:stretch>
            <a:fillRect/>
          </a:stretch>
        </p:blipFill>
        <p:spPr>
          <a:xfrm>
            <a:off x="381000" y="1671775"/>
            <a:ext cx="3766576" cy="2882425"/>
          </a:xfrm>
          <a:prstGeom prst="rect">
            <a:avLst/>
          </a:prstGeom>
          <a:noFill/>
          <a:ln>
            <a:noFill/>
          </a:ln>
        </p:spPr>
      </p:pic>
      <p:pic>
        <p:nvPicPr>
          <p:cNvPr id="3760" name="Google Shape;3760;p58"/>
          <p:cNvPicPr preferRelativeResize="0"/>
          <p:nvPr/>
        </p:nvPicPr>
        <p:blipFill>
          <a:blip r:embed="rId4">
            <a:alphaModFix/>
          </a:blip>
          <a:stretch>
            <a:fillRect/>
          </a:stretch>
        </p:blipFill>
        <p:spPr>
          <a:xfrm>
            <a:off x="5030047" y="1642550"/>
            <a:ext cx="3656753" cy="2882425"/>
          </a:xfrm>
          <a:prstGeom prst="rect">
            <a:avLst/>
          </a:prstGeom>
          <a:noFill/>
          <a:ln>
            <a:noFill/>
          </a:ln>
        </p:spPr>
      </p:pic>
      <p:sp>
        <p:nvSpPr>
          <p:cNvPr id="3761" name="Google Shape;3761;p58"/>
          <p:cNvSpPr txBox="1"/>
          <p:nvPr/>
        </p:nvSpPr>
        <p:spPr>
          <a:xfrm>
            <a:off x="389500" y="994950"/>
            <a:ext cx="76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Fira Sans"/>
                <a:ea typeface="Fira Sans"/>
                <a:cs typeface="Fira Sans"/>
                <a:sym typeface="Fira Sans"/>
              </a:rPr>
              <a:t>In the Bi-LSTM model, we get accuracy about </a:t>
            </a:r>
            <a:r>
              <a:rPr b="1" lang="en">
                <a:solidFill>
                  <a:schemeClr val="dk2"/>
                </a:solidFill>
                <a:latin typeface="Fira Sans"/>
                <a:ea typeface="Fira Sans"/>
                <a:cs typeface="Fira Sans"/>
                <a:sym typeface="Fira Sans"/>
              </a:rPr>
              <a:t>90.83%</a:t>
            </a:r>
            <a:endParaRPr b="1">
              <a:solidFill>
                <a:schemeClr val="dk2"/>
              </a:solidFill>
              <a:latin typeface="Fira Sans"/>
              <a:ea typeface="Fira Sans"/>
              <a:cs typeface="Fira Sans"/>
              <a:sym typeface="Fir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5" name="Shape 3765"/>
        <p:cNvGrpSpPr/>
        <p:nvPr/>
      </p:nvGrpSpPr>
      <p:grpSpPr>
        <a:xfrm>
          <a:off x="0" y="0"/>
          <a:ext cx="0" cy="0"/>
          <a:chOff x="0" y="0"/>
          <a:chExt cx="0" cy="0"/>
        </a:xfrm>
      </p:grpSpPr>
      <p:sp>
        <p:nvSpPr>
          <p:cNvPr id="3766" name="Google Shape;3766;p59"/>
          <p:cNvSpPr txBox="1"/>
          <p:nvPr>
            <p:ph type="title"/>
          </p:nvPr>
        </p:nvSpPr>
        <p:spPr>
          <a:xfrm>
            <a:off x="0" y="4185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Performance metrics</a:t>
            </a:r>
            <a:endParaRPr sz="2800"/>
          </a:p>
        </p:txBody>
      </p:sp>
      <p:sp>
        <p:nvSpPr>
          <p:cNvPr id="3767" name="Google Shape;3767;p59"/>
          <p:cNvSpPr txBox="1"/>
          <p:nvPr>
            <p:ph idx="1" type="body"/>
          </p:nvPr>
        </p:nvSpPr>
        <p:spPr>
          <a:xfrm>
            <a:off x="720000" y="1127850"/>
            <a:ext cx="7704000" cy="71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latin typeface="Fira Sans"/>
                <a:ea typeface="Fira Sans"/>
                <a:cs typeface="Fira Sans"/>
                <a:sym typeface="Fira Sans"/>
              </a:rPr>
              <a:t>We also showed some more performance analysis, below we showed some performance classification metrics like: Precision, Recall, and F-1 score for both models.</a:t>
            </a:r>
            <a:endParaRPr sz="1400">
              <a:latin typeface="Fira Sans"/>
              <a:ea typeface="Fira Sans"/>
              <a:cs typeface="Fira Sans"/>
              <a:sym typeface="Fira Sans"/>
            </a:endParaRPr>
          </a:p>
        </p:txBody>
      </p:sp>
      <p:sp>
        <p:nvSpPr>
          <p:cNvPr id="3768" name="Google Shape;3768;p59"/>
          <p:cNvSpPr txBox="1"/>
          <p:nvPr/>
        </p:nvSpPr>
        <p:spPr>
          <a:xfrm>
            <a:off x="988825" y="4697700"/>
            <a:ext cx="270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a:t>
            </a:r>
            <a:r>
              <a:rPr lang="en" sz="1000">
                <a:latin typeface="Fira Sans Light"/>
                <a:ea typeface="Fira Sans Light"/>
                <a:cs typeface="Fira Sans Light"/>
                <a:sym typeface="Fira Sans Light"/>
              </a:rPr>
              <a:t>Performance metrics for LSTM</a:t>
            </a:r>
            <a:endParaRPr sz="1000">
              <a:latin typeface="Fira Sans Light"/>
              <a:ea typeface="Fira Sans Light"/>
              <a:cs typeface="Fira Sans Light"/>
              <a:sym typeface="Fira Sans Light"/>
            </a:endParaRPr>
          </a:p>
        </p:txBody>
      </p:sp>
      <p:pic>
        <p:nvPicPr>
          <p:cNvPr id="3769" name="Google Shape;3769;p59"/>
          <p:cNvPicPr preferRelativeResize="0"/>
          <p:nvPr/>
        </p:nvPicPr>
        <p:blipFill>
          <a:blip r:embed="rId3">
            <a:alphaModFix/>
          </a:blip>
          <a:stretch>
            <a:fillRect/>
          </a:stretch>
        </p:blipFill>
        <p:spPr>
          <a:xfrm>
            <a:off x="836425" y="1995150"/>
            <a:ext cx="3219481" cy="2550150"/>
          </a:xfrm>
          <a:prstGeom prst="rect">
            <a:avLst/>
          </a:prstGeom>
          <a:noFill/>
          <a:ln>
            <a:noFill/>
          </a:ln>
        </p:spPr>
      </p:pic>
      <p:pic>
        <p:nvPicPr>
          <p:cNvPr id="3770" name="Google Shape;3770;p59"/>
          <p:cNvPicPr preferRelativeResize="0"/>
          <p:nvPr/>
        </p:nvPicPr>
        <p:blipFill>
          <a:blip r:embed="rId4">
            <a:alphaModFix/>
          </a:blip>
          <a:stretch>
            <a:fillRect/>
          </a:stretch>
        </p:blipFill>
        <p:spPr>
          <a:xfrm>
            <a:off x="4951231" y="1995150"/>
            <a:ext cx="3229302" cy="2550150"/>
          </a:xfrm>
          <a:prstGeom prst="rect">
            <a:avLst/>
          </a:prstGeom>
          <a:noFill/>
          <a:ln>
            <a:noFill/>
          </a:ln>
        </p:spPr>
      </p:pic>
      <p:sp>
        <p:nvSpPr>
          <p:cNvPr id="3771" name="Google Shape;3771;p59"/>
          <p:cNvSpPr txBox="1"/>
          <p:nvPr/>
        </p:nvSpPr>
        <p:spPr>
          <a:xfrm>
            <a:off x="5027425" y="4697700"/>
            <a:ext cx="270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Figure: </a:t>
            </a:r>
            <a:r>
              <a:rPr lang="en" sz="1000">
                <a:latin typeface="Fira Sans Light"/>
                <a:ea typeface="Fira Sans Light"/>
                <a:cs typeface="Fira Sans Light"/>
                <a:sym typeface="Fira Sans Light"/>
              </a:rPr>
              <a:t>Performance metrics for Bi-LSTM</a:t>
            </a:r>
            <a:endParaRPr sz="1000">
              <a:latin typeface="Fira Sans Light"/>
              <a:ea typeface="Fira Sans Light"/>
              <a:cs typeface="Fira Sans Light"/>
              <a:sym typeface="Fira Sans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5" name="Shape 3775"/>
        <p:cNvGrpSpPr/>
        <p:nvPr/>
      </p:nvGrpSpPr>
      <p:grpSpPr>
        <a:xfrm>
          <a:off x="0" y="0"/>
          <a:ext cx="0" cy="0"/>
          <a:chOff x="0" y="0"/>
          <a:chExt cx="0" cy="0"/>
        </a:xfrm>
      </p:grpSpPr>
      <p:sp>
        <p:nvSpPr>
          <p:cNvPr id="3776" name="Google Shape;3776;p60"/>
          <p:cNvSpPr txBox="1"/>
          <p:nvPr>
            <p:ph type="title"/>
          </p:nvPr>
        </p:nvSpPr>
        <p:spPr>
          <a:xfrm>
            <a:off x="0" y="1137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Confusion Matrix</a:t>
            </a:r>
            <a:endParaRPr sz="2800"/>
          </a:p>
        </p:txBody>
      </p:sp>
      <p:sp>
        <p:nvSpPr>
          <p:cNvPr id="3777" name="Google Shape;3777;p60"/>
          <p:cNvSpPr txBox="1"/>
          <p:nvPr/>
        </p:nvSpPr>
        <p:spPr>
          <a:xfrm>
            <a:off x="3219750" y="4804800"/>
            <a:ext cx="270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Fira Sans"/>
                <a:ea typeface="Fira Sans"/>
                <a:cs typeface="Fira Sans"/>
                <a:sym typeface="Fira Sans"/>
              </a:rPr>
              <a:t>Figure: </a:t>
            </a:r>
            <a:r>
              <a:rPr lang="en" sz="1000">
                <a:latin typeface="Fira Sans"/>
                <a:ea typeface="Fira Sans"/>
                <a:cs typeface="Fira Sans"/>
                <a:sym typeface="Fira Sans"/>
              </a:rPr>
              <a:t>Confusion Matrix for Sentiments</a:t>
            </a:r>
            <a:endParaRPr sz="1000">
              <a:latin typeface="Fira Sans"/>
              <a:ea typeface="Fira Sans"/>
              <a:cs typeface="Fira Sans"/>
              <a:sym typeface="Fira Sans"/>
            </a:endParaRPr>
          </a:p>
        </p:txBody>
      </p:sp>
      <p:pic>
        <p:nvPicPr>
          <p:cNvPr id="3778" name="Google Shape;3778;p60"/>
          <p:cNvPicPr preferRelativeResize="0"/>
          <p:nvPr/>
        </p:nvPicPr>
        <p:blipFill>
          <a:blip r:embed="rId3">
            <a:alphaModFix/>
          </a:blip>
          <a:stretch>
            <a:fillRect/>
          </a:stretch>
        </p:blipFill>
        <p:spPr>
          <a:xfrm>
            <a:off x="1771700" y="799800"/>
            <a:ext cx="5600599" cy="39288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2" name="Shape 3782"/>
        <p:cNvGrpSpPr/>
        <p:nvPr/>
      </p:nvGrpSpPr>
      <p:grpSpPr>
        <a:xfrm>
          <a:off x="0" y="0"/>
          <a:ext cx="0" cy="0"/>
          <a:chOff x="0" y="0"/>
          <a:chExt cx="0" cy="0"/>
        </a:xfrm>
      </p:grpSpPr>
      <p:sp>
        <p:nvSpPr>
          <p:cNvPr id="3783" name="Google Shape;3783;p61"/>
          <p:cNvSpPr txBox="1"/>
          <p:nvPr>
            <p:ph type="title"/>
          </p:nvPr>
        </p:nvSpPr>
        <p:spPr>
          <a:xfrm>
            <a:off x="0" y="2153450"/>
            <a:ext cx="8424000" cy="113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FUTURE WORK &amp; CONCLUSION</a:t>
            </a:r>
            <a:endParaRPr/>
          </a:p>
        </p:txBody>
      </p:sp>
      <p:sp>
        <p:nvSpPr>
          <p:cNvPr id="3784" name="Google Shape;3784;p61"/>
          <p:cNvSpPr txBox="1"/>
          <p:nvPr>
            <p:ph idx="2" type="title"/>
          </p:nvPr>
        </p:nvSpPr>
        <p:spPr>
          <a:xfrm>
            <a:off x="4184700" y="1327763"/>
            <a:ext cx="4239300" cy="825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08.</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8" name="Shape 3788"/>
        <p:cNvGrpSpPr/>
        <p:nvPr/>
      </p:nvGrpSpPr>
      <p:grpSpPr>
        <a:xfrm>
          <a:off x="0" y="0"/>
          <a:ext cx="0" cy="0"/>
          <a:chOff x="0" y="0"/>
          <a:chExt cx="0" cy="0"/>
        </a:xfrm>
      </p:grpSpPr>
      <p:sp>
        <p:nvSpPr>
          <p:cNvPr id="3789" name="Google Shape;3789;p62"/>
          <p:cNvSpPr txBox="1"/>
          <p:nvPr>
            <p:ph idx="1" type="subTitle"/>
          </p:nvPr>
        </p:nvSpPr>
        <p:spPr>
          <a:xfrm>
            <a:off x="591450" y="1714500"/>
            <a:ext cx="8022000" cy="2816100"/>
          </a:xfrm>
          <a:prstGeom prst="rect">
            <a:avLst/>
          </a:prstGeom>
        </p:spPr>
        <p:txBody>
          <a:bodyPr anchorCtr="0" anchor="ctr" bIns="0" lIns="0" spcFirstLastPara="1" rIns="0" wrap="square" tIns="0">
            <a:noAutofit/>
          </a:bodyPr>
          <a:lstStyle/>
          <a:p>
            <a:pPr indent="0" lvl="0" marL="0" rtl="0" algn="just">
              <a:spcBef>
                <a:spcPts val="0"/>
              </a:spcBef>
              <a:spcAft>
                <a:spcPts val="0"/>
              </a:spcAft>
              <a:buNone/>
            </a:pPr>
            <a:r>
              <a:rPr b="0" lang="en" sz="1600">
                <a:solidFill>
                  <a:schemeClr val="dk2"/>
                </a:solidFill>
                <a:latin typeface="Fira Sans"/>
                <a:ea typeface="Fira Sans"/>
                <a:cs typeface="Fira Sans"/>
                <a:sym typeface="Fira Sans"/>
              </a:rPr>
              <a:t>This research will help the health researchers to get the proper knowledge of the issues regarding the vaccination process. The companies who produce vaccines, Governments or Health Ministries of different countries, or policy makers of this sector like WHO or others, can have proper idea about whether their vaccine is effective or not, and the percentage of this effectiveness as well. They can understand that, in which sector, they have to improve, so that people can have faith in this vaccination process. Moreover, they may have a clear idea about how many doses they should be ready with according to the wishes of the mass people. In Health Science Research, our project will be an added benefit to find out the proper scenario and pros &amp; cons of the vaccination process of Covid-19. We believe we'll be a little but effective part to help the upfront fighters against these NOVEL Coronavirus and keep our lives healthy and safe.</a:t>
            </a:r>
            <a:endParaRPr b="0" sz="1600">
              <a:solidFill>
                <a:schemeClr val="dk2"/>
              </a:solidFill>
              <a:latin typeface="Fira Sans"/>
              <a:ea typeface="Fira Sans"/>
              <a:cs typeface="Fira Sans"/>
              <a:sym typeface="Fira Sans"/>
            </a:endParaRPr>
          </a:p>
          <a:p>
            <a:pPr indent="0" lvl="0" marL="0" rtl="0" algn="just">
              <a:spcBef>
                <a:spcPts val="0"/>
              </a:spcBef>
              <a:spcAft>
                <a:spcPts val="0"/>
              </a:spcAft>
              <a:buNone/>
            </a:pPr>
            <a:r>
              <a:t/>
            </a:r>
            <a:endParaRPr b="0" sz="1600">
              <a:latin typeface="Fira Sans"/>
              <a:ea typeface="Fira Sans"/>
              <a:cs typeface="Fira Sans"/>
              <a:sym typeface="Fira Sans"/>
            </a:endParaRPr>
          </a:p>
        </p:txBody>
      </p:sp>
      <p:sp>
        <p:nvSpPr>
          <p:cNvPr id="3790" name="Google Shape;3790;p62"/>
          <p:cNvSpPr txBox="1"/>
          <p:nvPr>
            <p:ph type="title"/>
          </p:nvPr>
        </p:nvSpPr>
        <p:spPr>
          <a:xfrm>
            <a:off x="0" y="418525"/>
            <a:ext cx="914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solidFill>
                  <a:schemeClr val="accent2"/>
                </a:solidFill>
              </a:rPr>
              <a:t>Future work &amp; Conclusion</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4" name="Shape 3794"/>
        <p:cNvGrpSpPr/>
        <p:nvPr/>
      </p:nvGrpSpPr>
      <p:grpSpPr>
        <a:xfrm>
          <a:off x="0" y="0"/>
          <a:ext cx="0" cy="0"/>
          <a:chOff x="0" y="0"/>
          <a:chExt cx="0" cy="0"/>
        </a:xfrm>
      </p:grpSpPr>
      <p:grpSp>
        <p:nvGrpSpPr>
          <p:cNvPr id="3795" name="Google Shape;3795;p63"/>
          <p:cNvGrpSpPr/>
          <p:nvPr/>
        </p:nvGrpSpPr>
        <p:grpSpPr>
          <a:xfrm>
            <a:off x="887391" y="1511981"/>
            <a:ext cx="2234488" cy="3091514"/>
            <a:chOff x="719991" y="1511981"/>
            <a:chExt cx="2234488" cy="3091514"/>
          </a:xfrm>
        </p:grpSpPr>
        <p:sp>
          <p:nvSpPr>
            <p:cNvPr id="3796" name="Google Shape;3796;p63"/>
            <p:cNvSpPr/>
            <p:nvPr/>
          </p:nvSpPr>
          <p:spPr>
            <a:xfrm flipH="1" rot="10800000">
              <a:off x="983190" y="1511981"/>
              <a:ext cx="1971290" cy="1972032"/>
            </a:xfrm>
            <a:custGeom>
              <a:rect b="b" l="l" r="r" t="t"/>
              <a:pathLst>
                <a:path extrusionOk="0" h="61082" w="61059">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63"/>
            <p:cNvGrpSpPr/>
            <p:nvPr/>
          </p:nvGrpSpPr>
          <p:grpSpPr>
            <a:xfrm flipH="1" rot="10800000">
              <a:off x="719991" y="2755211"/>
              <a:ext cx="2139269" cy="1848284"/>
              <a:chOff x="8797375" y="398900"/>
              <a:chExt cx="1656550" cy="1431225"/>
            </a:xfrm>
          </p:grpSpPr>
          <p:sp>
            <p:nvSpPr>
              <p:cNvPr id="3798" name="Google Shape;3798;p63"/>
              <p:cNvSpPr/>
              <p:nvPr/>
            </p:nvSpPr>
            <p:spPr>
              <a:xfrm>
                <a:off x="8797375" y="398900"/>
                <a:ext cx="1656550" cy="1431225"/>
              </a:xfrm>
              <a:custGeom>
                <a:rect b="b" l="l" r="r" t="t"/>
                <a:pathLst>
                  <a:path extrusionOk="0" h="57249" w="66262">
                    <a:moveTo>
                      <a:pt x="47799" y="155"/>
                    </a:moveTo>
                    <a:cubicBezTo>
                      <a:pt x="48003" y="155"/>
                      <a:pt x="48162" y="216"/>
                      <a:pt x="48276" y="345"/>
                    </a:cubicBezTo>
                    <a:cubicBezTo>
                      <a:pt x="48869" y="985"/>
                      <a:pt x="48321" y="3016"/>
                      <a:pt x="47888" y="4637"/>
                    </a:cubicBezTo>
                    <a:cubicBezTo>
                      <a:pt x="47773" y="5070"/>
                      <a:pt x="47659" y="5458"/>
                      <a:pt x="47591" y="5824"/>
                    </a:cubicBezTo>
                    <a:lnTo>
                      <a:pt x="47568" y="5846"/>
                    </a:lnTo>
                    <a:cubicBezTo>
                      <a:pt x="47180" y="7513"/>
                      <a:pt x="46929" y="10571"/>
                      <a:pt x="49554" y="12374"/>
                    </a:cubicBezTo>
                    <a:cubicBezTo>
                      <a:pt x="50832" y="13255"/>
                      <a:pt x="52045" y="13545"/>
                      <a:pt x="53154" y="13545"/>
                    </a:cubicBezTo>
                    <a:cubicBezTo>
                      <a:pt x="54401" y="13545"/>
                      <a:pt x="55517" y="13179"/>
                      <a:pt x="56447" y="12877"/>
                    </a:cubicBezTo>
                    <a:cubicBezTo>
                      <a:pt x="57172" y="12645"/>
                      <a:pt x="57782" y="12445"/>
                      <a:pt x="58284" y="12445"/>
                    </a:cubicBezTo>
                    <a:cubicBezTo>
                      <a:pt x="58526" y="12445"/>
                      <a:pt x="58742" y="12492"/>
                      <a:pt x="58935" y="12603"/>
                    </a:cubicBezTo>
                    <a:cubicBezTo>
                      <a:pt x="59323" y="12831"/>
                      <a:pt x="59597" y="13379"/>
                      <a:pt x="59757" y="14246"/>
                    </a:cubicBezTo>
                    <a:cubicBezTo>
                      <a:pt x="60213" y="16688"/>
                      <a:pt x="61514" y="17738"/>
                      <a:pt x="62770" y="18765"/>
                    </a:cubicBezTo>
                    <a:cubicBezTo>
                      <a:pt x="64025" y="19747"/>
                      <a:pt x="65303" y="20774"/>
                      <a:pt x="65737" y="23171"/>
                    </a:cubicBezTo>
                    <a:cubicBezTo>
                      <a:pt x="66079" y="25065"/>
                      <a:pt x="63089" y="26800"/>
                      <a:pt x="60099" y="28238"/>
                    </a:cubicBezTo>
                    <a:cubicBezTo>
                      <a:pt x="58319" y="29105"/>
                      <a:pt x="57406" y="31411"/>
                      <a:pt x="57885" y="33716"/>
                    </a:cubicBezTo>
                    <a:lnTo>
                      <a:pt x="57908" y="33830"/>
                    </a:lnTo>
                    <a:cubicBezTo>
                      <a:pt x="58273" y="35496"/>
                      <a:pt x="57885" y="37140"/>
                      <a:pt x="56904" y="38235"/>
                    </a:cubicBezTo>
                    <a:cubicBezTo>
                      <a:pt x="56257" y="38943"/>
                      <a:pt x="55432" y="39328"/>
                      <a:pt x="54554" y="39328"/>
                    </a:cubicBezTo>
                    <a:cubicBezTo>
                      <a:pt x="54440" y="39328"/>
                      <a:pt x="54326" y="39321"/>
                      <a:pt x="54210" y="39308"/>
                    </a:cubicBezTo>
                    <a:cubicBezTo>
                      <a:pt x="53959" y="39285"/>
                      <a:pt x="53731" y="39240"/>
                      <a:pt x="53457" y="39194"/>
                    </a:cubicBezTo>
                    <a:cubicBezTo>
                      <a:pt x="53061" y="39119"/>
                      <a:pt x="52658" y="39043"/>
                      <a:pt x="52271" y="39043"/>
                    </a:cubicBezTo>
                    <a:cubicBezTo>
                      <a:pt x="51720" y="39043"/>
                      <a:pt x="51202" y="39196"/>
                      <a:pt x="50786" y="39719"/>
                    </a:cubicBezTo>
                    <a:cubicBezTo>
                      <a:pt x="50261" y="40358"/>
                      <a:pt x="49988" y="41454"/>
                      <a:pt x="49965" y="43074"/>
                    </a:cubicBezTo>
                    <a:cubicBezTo>
                      <a:pt x="49942" y="44056"/>
                      <a:pt x="50056" y="45106"/>
                      <a:pt x="50147" y="46087"/>
                    </a:cubicBezTo>
                    <a:cubicBezTo>
                      <a:pt x="50284" y="47388"/>
                      <a:pt x="50444" y="48735"/>
                      <a:pt x="50284" y="49968"/>
                    </a:cubicBezTo>
                    <a:cubicBezTo>
                      <a:pt x="50033" y="52113"/>
                      <a:pt x="49599" y="55674"/>
                      <a:pt x="47522" y="56062"/>
                    </a:cubicBezTo>
                    <a:cubicBezTo>
                      <a:pt x="47271" y="56107"/>
                      <a:pt x="47028" y="56129"/>
                      <a:pt x="46791" y="56129"/>
                    </a:cubicBezTo>
                    <a:cubicBezTo>
                      <a:pt x="44397" y="56129"/>
                      <a:pt x="42677" y="53935"/>
                      <a:pt x="40994" y="51816"/>
                    </a:cubicBezTo>
                    <a:cubicBezTo>
                      <a:pt x="39274" y="49661"/>
                      <a:pt x="37517" y="47431"/>
                      <a:pt x="35073" y="47431"/>
                    </a:cubicBezTo>
                    <a:cubicBezTo>
                      <a:pt x="34825" y="47431"/>
                      <a:pt x="34569" y="47454"/>
                      <a:pt x="34307" y="47502"/>
                    </a:cubicBezTo>
                    <a:cubicBezTo>
                      <a:pt x="31476" y="48027"/>
                      <a:pt x="30289" y="48598"/>
                      <a:pt x="29148" y="49169"/>
                    </a:cubicBezTo>
                    <a:cubicBezTo>
                      <a:pt x="28007" y="49739"/>
                      <a:pt x="26843" y="50310"/>
                      <a:pt x="24035" y="50835"/>
                    </a:cubicBezTo>
                    <a:cubicBezTo>
                      <a:pt x="21661" y="51269"/>
                      <a:pt x="19949" y="52821"/>
                      <a:pt x="18283" y="54304"/>
                    </a:cubicBezTo>
                    <a:cubicBezTo>
                      <a:pt x="16631" y="55779"/>
                      <a:pt x="15151" y="57103"/>
                      <a:pt x="13329" y="57103"/>
                    </a:cubicBezTo>
                    <a:cubicBezTo>
                      <a:pt x="12584" y="57103"/>
                      <a:pt x="11782" y="56882"/>
                      <a:pt x="10888" y="56359"/>
                    </a:cubicBezTo>
                    <a:cubicBezTo>
                      <a:pt x="8514" y="54966"/>
                      <a:pt x="8651" y="52022"/>
                      <a:pt x="8811" y="48895"/>
                    </a:cubicBezTo>
                    <a:cubicBezTo>
                      <a:pt x="8902" y="47160"/>
                      <a:pt x="8993" y="45334"/>
                      <a:pt x="8674" y="43622"/>
                    </a:cubicBezTo>
                    <a:cubicBezTo>
                      <a:pt x="8217" y="41157"/>
                      <a:pt x="6391" y="40221"/>
                      <a:pt x="4611" y="39308"/>
                    </a:cubicBezTo>
                    <a:cubicBezTo>
                      <a:pt x="2762" y="38350"/>
                      <a:pt x="1050" y="37459"/>
                      <a:pt x="616" y="35086"/>
                    </a:cubicBezTo>
                    <a:cubicBezTo>
                      <a:pt x="183" y="32712"/>
                      <a:pt x="3059" y="30909"/>
                      <a:pt x="5843" y="29197"/>
                    </a:cubicBezTo>
                    <a:cubicBezTo>
                      <a:pt x="8674" y="27439"/>
                      <a:pt x="11595" y="25613"/>
                      <a:pt x="11139" y="23125"/>
                    </a:cubicBezTo>
                    <a:cubicBezTo>
                      <a:pt x="10728" y="20843"/>
                      <a:pt x="13033" y="17761"/>
                      <a:pt x="15247" y="14794"/>
                    </a:cubicBezTo>
                    <a:cubicBezTo>
                      <a:pt x="17667" y="11553"/>
                      <a:pt x="20178" y="8220"/>
                      <a:pt x="19128" y="5869"/>
                    </a:cubicBezTo>
                    <a:cubicBezTo>
                      <a:pt x="18352" y="4112"/>
                      <a:pt x="18146" y="3176"/>
                      <a:pt x="18420" y="2833"/>
                    </a:cubicBezTo>
                    <a:cubicBezTo>
                      <a:pt x="18534" y="2674"/>
                      <a:pt x="18762" y="2628"/>
                      <a:pt x="19059" y="2628"/>
                    </a:cubicBezTo>
                    <a:cubicBezTo>
                      <a:pt x="19470" y="2628"/>
                      <a:pt x="19995" y="2719"/>
                      <a:pt x="20657" y="2856"/>
                    </a:cubicBezTo>
                    <a:cubicBezTo>
                      <a:pt x="21615" y="3042"/>
                      <a:pt x="22814" y="3269"/>
                      <a:pt x="24161" y="3269"/>
                    </a:cubicBezTo>
                    <a:cubicBezTo>
                      <a:pt x="24804" y="3269"/>
                      <a:pt x="25480" y="3217"/>
                      <a:pt x="26181" y="3085"/>
                    </a:cubicBezTo>
                    <a:cubicBezTo>
                      <a:pt x="26702" y="2990"/>
                      <a:pt x="27184" y="2948"/>
                      <a:pt x="27633" y="2948"/>
                    </a:cubicBezTo>
                    <a:cubicBezTo>
                      <a:pt x="29579" y="2948"/>
                      <a:pt x="30908" y="3739"/>
                      <a:pt x="32207" y="4500"/>
                    </a:cubicBezTo>
                    <a:cubicBezTo>
                      <a:pt x="33514" y="5273"/>
                      <a:pt x="34851" y="6061"/>
                      <a:pt x="36818" y="6061"/>
                    </a:cubicBezTo>
                    <a:cubicBezTo>
                      <a:pt x="37289" y="6061"/>
                      <a:pt x="37795" y="6016"/>
                      <a:pt x="38347" y="5915"/>
                    </a:cubicBezTo>
                    <a:cubicBezTo>
                      <a:pt x="41200" y="5390"/>
                      <a:pt x="42113" y="4203"/>
                      <a:pt x="42980" y="3016"/>
                    </a:cubicBezTo>
                    <a:cubicBezTo>
                      <a:pt x="43893" y="1829"/>
                      <a:pt x="44738" y="688"/>
                      <a:pt x="47522" y="186"/>
                    </a:cubicBezTo>
                    <a:cubicBezTo>
                      <a:pt x="47622" y="166"/>
                      <a:pt x="47714" y="155"/>
                      <a:pt x="47799" y="155"/>
                    </a:cubicBezTo>
                    <a:close/>
                    <a:moveTo>
                      <a:pt x="47771" y="1"/>
                    </a:moveTo>
                    <a:cubicBezTo>
                      <a:pt x="47686" y="1"/>
                      <a:pt x="47595" y="9"/>
                      <a:pt x="47500" y="26"/>
                    </a:cubicBezTo>
                    <a:cubicBezTo>
                      <a:pt x="44646" y="551"/>
                      <a:pt x="43733" y="1761"/>
                      <a:pt x="42866" y="2925"/>
                    </a:cubicBezTo>
                    <a:cubicBezTo>
                      <a:pt x="41953" y="4134"/>
                      <a:pt x="41108" y="5253"/>
                      <a:pt x="38324" y="5778"/>
                    </a:cubicBezTo>
                    <a:cubicBezTo>
                      <a:pt x="37802" y="5872"/>
                      <a:pt x="37320" y="5914"/>
                      <a:pt x="36870" y="5914"/>
                    </a:cubicBezTo>
                    <a:cubicBezTo>
                      <a:pt x="34918" y="5914"/>
                      <a:pt x="33578" y="5123"/>
                      <a:pt x="32298" y="4363"/>
                    </a:cubicBezTo>
                    <a:cubicBezTo>
                      <a:pt x="30990" y="3589"/>
                      <a:pt x="29653" y="2801"/>
                      <a:pt x="27687" y="2801"/>
                    </a:cubicBezTo>
                    <a:cubicBezTo>
                      <a:pt x="27216" y="2801"/>
                      <a:pt x="26709" y="2846"/>
                      <a:pt x="26158" y="2948"/>
                    </a:cubicBezTo>
                    <a:cubicBezTo>
                      <a:pt x="25488" y="3069"/>
                      <a:pt x="24840" y="3116"/>
                      <a:pt x="24223" y="3116"/>
                    </a:cubicBezTo>
                    <a:cubicBezTo>
                      <a:pt x="22864" y="3116"/>
                      <a:pt x="21653" y="2885"/>
                      <a:pt x="20680" y="2696"/>
                    </a:cubicBezTo>
                    <a:cubicBezTo>
                      <a:pt x="20012" y="2573"/>
                      <a:pt x="19472" y="2469"/>
                      <a:pt x="19062" y="2469"/>
                    </a:cubicBezTo>
                    <a:cubicBezTo>
                      <a:pt x="18716" y="2469"/>
                      <a:pt x="18463" y="2543"/>
                      <a:pt x="18306" y="2742"/>
                    </a:cubicBezTo>
                    <a:cubicBezTo>
                      <a:pt x="17964" y="3153"/>
                      <a:pt x="18169" y="4066"/>
                      <a:pt x="18991" y="5915"/>
                    </a:cubicBezTo>
                    <a:cubicBezTo>
                      <a:pt x="19995" y="8197"/>
                      <a:pt x="17530" y="11507"/>
                      <a:pt x="15133" y="14703"/>
                    </a:cubicBezTo>
                    <a:cubicBezTo>
                      <a:pt x="12874" y="17693"/>
                      <a:pt x="10545" y="20797"/>
                      <a:pt x="10979" y="23171"/>
                    </a:cubicBezTo>
                    <a:cubicBezTo>
                      <a:pt x="11413" y="25545"/>
                      <a:pt x="8537" y="27325"/>
                      <a:pt x="5752" y="29060"/>
                    </a:cubicBezTo>
                    <a:cubicBezTo>
                      <a:pt x="2922" y="30817"/>
                      <a:pt x="0" y="32643"/>
                      <a:pt x="457" y="35108"/>
                    </a:cubicBezTo>
                    <a:cubicBezTo>
                      <a:pt x="913" y="37573"/>
                      <a:pt x="2739" y="38532"/>
                      <a:pt x="4542" y="39445"/>
                    </a:cubicBezTo>
                    <a:cubicBezTo>
                      <a:pt x="6368" y="40381"/>
                      <a:pt x="8080" y="41271"/>
                      <a:pt x="8537" y="43668"/>
                    </a:cubicBezTo>
                    <a:cubicBezTo>
                      <a:pt x="8833" y="45357"/>
                      <a:pt x="8742" y="47160"/>
                      <a:pt x="8651" y="48895"/>
                    </a:cubicBezTo>
                    <a:cubicBezTo>
                      <a:pt x="8514" y="52068"/>
                      <a:pt x="8354" y="55058"/>
                      <a:pt x="10819" y="56496"/>
                    </a:cubicBezTo>
                    <a:cubicBezTo>
                      <a:pt x="11709" y="57021"/>
                      <a:pt x="12554" y="57249"/>
                      <a:pt x="13307" y="57249"/>
                    </a:cubicBezTo>
                    <a:cubicBezTo>
                      <a:pt x="15225" y="57249"/>
                      <a:pt x="16777" y="55857"/>
                      <a:pt x="18374" y="54419"/>
                    </a:cubicBezTo>
                    <a:cubicBezTo>
                      <a:pt x="20041" y="52935"/>
                      <a:pt x="21753" y="51406"/>
                      <a:pt x="24058" y="50995"/>
                    </a:cubicBezTo>
                    <a:cubicBezTo>
                      <a:pt x="26888" y="50470"/>
                      <a:pt x="28075" y="49876"/>
                      <a:pt x="29216" y="49306"/>
                    </a:cubicBezTo>
                    <a:cubicBezTo>
                      <a:pt x="30358" y="48758"/>
                      <a:pt x="31522" y="48164"/>
                      <a:pt x="34329" y="47662"/>
                    </a:cubicBezTo>
                    <a:cubicBezTo>
                      <a:pt x="34590" y="47613"/>
                      <a:pt x="34843" y="47590"/>
                      <a:pt x="35089" y="47590"/>
                    </a:cubicBezTo>
                    <a:cubicBezTo>
                      <a:pt x="37468" y="47590"/>
                      <a:pt x="39182" y="49777"/>
                      <a:pt x="40857" y="51908"/>
                    </a:cubicBezTo>
                    <a:cubicBezTo>
                      <a:pt x="42577" y="54063"/>
                      <a:pt x="44316" y="56293"/>
                      <a:pt x="46774" y="56293"/>
                    </a:cubicBezTo>
                    <a:cubicBezTo>
                      <a:pt x="47023" y="56293"/>
                      <a:pt x="47280" y="56270"/>
                      <a:pt x="47545" y="56222"/>
                    </a:cubicBezTo>
                    <a:cubicBezTo>
                      <a:pt x="49759" y="55811"/>
                      <a:pt x="50193" y="52182"/>
                      <a:pt x="50444" y="49990"/>
                    </a:cubicBezTo>
                    <a:cubicBezTo>
                      <a:pt x="50604" y="48735"/>
                      <a:pt x="50444" y="47388"/>
                      <a:pt x="50307" y="46087"/>
                    </a:cubicBezTo>
                    <a:cubicBezTo>
                      <a:pt x="50193" y="45083"/>
                      <a:pt x="50079" y="44056"/>
                      <a:pt x="50102" y="43074"/>
                    </a:cubicBezTo>
                    <a:cubicBezTo>
                      <a:pt x="50147" y="41499"/>
                      <a:pt x="50398" y="40404"/>
                      <a:pt x="50901" y="39810"/>
                    </a:cubicBezTo>
                    <a:cubicBezTo>
                      <a:pt x="51286" y="39345"/>
                      <a:pt x="51772" y="39205"/>
                      <a:pt x="52290" y="39205"/>
                    </a:cubicBezTo>
                    <a:cubicBezTo>
                      <a:pt x="52663" y="39205"/>
                      <a:pt x="53052" y="39278"/>
                      <a:pt x="53434" y="39354"/>
                    </a:cubicBezTo>
                    <a:cubicBezTo>
                      <a:pt x="53685" y="39400"/>
                      <a:pt x="53936" y="39445"/>
                      <a:pt x="54187" y="39468"/>
                    </a:cubicBezTo>
                    <a:cubicBezTo>
                      <a:pt x="54305" y="39481"/>
                      <a:pt x="54423" y="39487"/>
                      <a:pt x="54539" y="39487"/>
                    </a:cubicBezTo>
                    <a:cubicBezTo>
                      <a:pt x="55478" y="39487"/>
                      <a:pt x="56347" y="39081"/>
                      <a:pt x="57018" y="38350"/>
                    </a:cubicBezTo>
                    <a:cubicBezTo>
                      <a:pt x="58022" y="37208"/>
                      <a:pt x="58433" y="35519"/>
                      <a:pt x="58068" y="33784"/>
                    </a:cubicBezTo>
                    <a:lnTo>
                      <a:pt x="58045" y="33693"/>
                    </a:lnTo>
                    <a:cubicBezTo>
                      <a:pt x="57566" y="31433"/>
                      <a:pt x="58456" y="29219"/>
                      <a:pt x="60168" y="28375"/>
                    </a:cubicBezTo>
                    <a:cubicBezTo>
                      <a:pt x="63203" y="26914"/>
                      <a:pt x="66262" y="25134"/>
                      <a:pt x="65897" y="23148"/>
                    </a:cubicBezTo>
                    <a:cubicBezTo>
                      <a:pt x="65440" y="20683"/>
                      <a:pt x="64139" y="19656"/>
                      <a:pt x="62884" y="18629"/>
                    </a:cubicBezTo>
                    <a:cubicBezTo>
                      <a:pt x="61628" y="17647"/>
                      <a:pt x="60350" y="16620"/>
                      <a:pt x="59917" y="14223"/>
                    </a:cubicBezTo>
                    <a:cubicBezTo>
                      <a:pt x="59734" y="13287"/>
                      <a:pt x="59460" y="12740"/>
                      <a:pt x="59004" y="12466"/>
                    </a:cubicBezTo>
                    <a:cubicBezTo>
                      <a:pt x="58789" y="12335"/>
                      <a:pt x="58548" y="12282"/>
                      <a:pt x="58282" y="12282"/>
                    </a:cubicBezTo>
                    <a:cubicBezTo>
                      <a:pt x="57756" y="12282"/>
                      <a:pt x="57129" y="12489"/>
                      <a:pt x="56401" y="12717"/>
                    </a:cubicBezTo>
                    <a:cubicBezTo>
                      <a:pt x="55438" y="13042"/>
                      <a:pt x="54348" y="13399"/>
                      <a:pt x="53144" y="13399"/>
                    </a:cubicBezTo>
                    <a:cubicBezTo>
                      <a:pt x="52066" y="13399"/>
                      <a:pt x="50896" y="13112"/>
                      <a:pt x="49645" y="12260"/>
                    </a:cubicBezTo>
                    <a:cubicBezTo>
                      <a:pt x="47089" y="10503"/>
                      <a:pt x="47340" y="7513"/>
                      <a:pt x="47728" y="5892"/>
                    </a:cubicBezTo>
                    <a:lnTo>
                      <a:pt x="47728" y="5846"/>
                    </a:lnTo>
                    <a:cubicBezTo>
                      <a:pt x="47819" y="5504"/>
                      <a:pt x="47910" y="5093"/>
                      <a:pt x="48047" y="4659"/>
                    </a:cubicBezTo>
                    <a:cubicBezTo>
                      <a:pt x="48504" y="2925"/>
                      <a:pt x="49029" y="939"/>
                      <a:pt x="48390" y="254"/>
                    </a:cubicBezTo>
                    <a:cubicBezTo>
                      <a:pt x="48252" y="82"/>
                      <a:pt x="48036" y="1"/>
                      <a:pt x="477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3"/>
              <p:cNvSpPr/>
              <p:nvPr/>
            </p:nvSpPr>
            <p:spPr>
              <a:xfrm>
                <a:off x="8884675" y="474800"/>
                <a:ext cx="1477950" cy="1276575"/>
              </a:xfrm>
              <a:custGeom>
                <a:rect b="b" l="l" r="r" t="t"/>
                <a:pathLst>
                  <a:path extrusionOk="0" h="51063" w="59118">
                    <a:moveTo>
                      <a:pt x="42591" y="169"/>
                    </a:moveTo>
                    <a:cubicBezTo>
                      <a:pt x="42789" y="169"/>
                      <a:pt x="42945" y="224"/>
                      <a:pt x="43049" y="345"/>
                    </a:cubicBezTo>
                    <a:cubicBezTo>
                      <a:pt x="43551" y="893"/>
                      <a:pt x="43072" y="2696"/>
                      <a:pt x="42707" y="4134"/>
                    </a:cubicBezTo>
                    <a:cubicBezTo>
                      <a:pt x="42592" y="4522"/>
                      <a:pt x="42501" y="4865"/>
                      <a:pt x="42433" y="5184"/>
                    </a:cubicBezTo>
                    <a:lnTo>
                      <a:pt x="42410" y="5230"/>
                    </a:lnTo>
                    <a:cubicBezTo>
                      <a:pt x="41839" y="7786"/>
                      <a:pt x="42455" y="9863"/>
                      <a:pt x="44190" y="11050"/>
                    </a:cubicBezTo>
                    <a:cubicBezTo>
                      <a:pt x="45332" y="11837"/>
                      <a:pt x="46418" y="12094"/>
                      <a:pt x="47412" y="12094"/>
                    </a:cubicBezTo>
                    <a:cubicBezTo>
                      <a:pt x="48524" y="12094"/>
                      <a:pt x="49521" y="11772"/>
                      <a:pt x="50353" y="11507"/>
                    </a:cubicBezTo>
                    <a:cubicBezTo>
                      <a:pt x="50983" y="11292"/>
                      <a:pt x="51520" y="11118"/>
                      <a:pt x="51964" y="11118"/>
                    </a:cubicBezTo>
                    <a:cubicBezTo>
                      <a:pt x="52179" y="11118"/>
                      <a:pt x="52373" y="11159"/>
                      <a:pt x="52544" y="11256"/>
                    </a:cubicBezTo>
                    <a:cubicBezTo>
                      <a:pt x="52887" y="11461"/>
                      <a:pt x="53115" y="11940"/>
                      <a:pt x="53275" y="12694"/>
                    </a:cubicBezTo>
                    <a:cubicBezTo>
                      <a:pt x="53663" y="14885"/>
                      <a:pt x="54827" y="15844"/>
                      <a:pt x="55968" y="16757"/>
                    </a:cubicBezTo>
                    <a:cubicBezTo>
                      <a:pt x="57109" y="17692"/>
                      <a:pt x="58205" y="18583"/>
                      <a:pt x="58616" y="20683"/>
                    </a:cubicBezTo>
                    <a:cubicBezTo>
                      <a:pt x="58912" y="22372"/>
                      <a:pt x="56242" y="23901"/>
                      <a:pt x="53594" y="25202"/>
                    </a:cubicBezTo>
                    <a:cubicBezTo>
                      <a:pt x="52795" y="25590"/>
                      <a:pt x="52156" y="26320"/>
                      <a:pt x="51814" y="27256"/>
                    </a:cubicBezTo>
                    <a:cubicBezTo>
                      <a:pt x="51471" y="28146"/>
                      <a:pt x="51403" y="29128"/>
                      <a:pt x="51608" y="30109"/>
                    </a:cubicBezTo>
                    <a:lnTo>
                      <a:pt x="51631" y="30201"/>
                    </a:lnTo>
                    <a:cubicBezTo>
                      <a:pt x="51951" y="31662"/>
                      <a:pt x="51608" y="33145"/>
                      <a:pt x="50718" y="34104"/>
                    </a:cubicBezTo>
                    <a:cubicBezTo>
                      <a:pt x="50147" y="34736"/>
                      <a:pt x="49412" y="35077"/>
                      <a:pt x="48626" y="35077"/>
                    </a:cubicBezTo>
                    <a:cubicBezTo>
                      <a:pt x="48533" y="35077"/>
                      <a:pt x="48439" y="35072"/>
                      <a:pt x="48344" y="35062"/>
                    </a:cubicBezTo>
                    <a:cubicBezTo>
                      <a:pt x="48139" y="35040"/>
                      <a:pt x="47911" y="35017"/>
                      <a:pt x="47682" y="34971"/>
                    </a:cubicBezTo>
                    <a:cubicBezTo>
                      <a:pt x="47336" y="34910"/>
                      <a:pt x="46971" y="34831"/>
                      <a:pt x="46621" y="34831"/>
                    </a:cubicBezTo>
                    <a:cubicBezTo>
                      <a:pt x="46579" y="34831"/>
                      <a:pt x="46537" y="34832"/>
                      <a:pt x="46496" y="34834"/>
                    </a:cubicBezTo>
                    <a:cubicBezTo>
                      <a:pt x="45971" y="34880"/>
                      <a:pt x="45583" y="35062"/>
                      <a:pt x="45263" y="35450"/>
                    </a:cubicBezTo>
                    <a:cubicBezTo>
                      <a:pt x="44806" y="36021"/>
                      <a:pt x="44555" y="37003"/>
                      <a:pt x="44533" y="38441"/>
                    </a:cubicBezTo>
                    <a:cubicBezTo>
                      <a:pt x="44510" y="39331"/>
                      <a:pt x="44624" y="40244"/>
                      <a:pt x="44715" y="41134"/>
                    </a:cubicBezTo>
                    <a:cubicBezTo>
                      <a:pt x="44829" y="42298"/>
                      <a:pt x="44966" y="43485"/>
                      <a:pt x="44829" y="44603"/>
                    </a:cubicBezTo>
                    <a:cubicBezTo>
                      <a:pt x="44624" y="46384"/>
                      <a:pt x="44213" y="49671"/>
                      <a:pt x="42364" y="50013"/>
                    </a:cubicBezTo>
                    <a:cubicBezTo>
                      <a:pt x="42147" y="50051"/>
                      <a:pt x="41936" y="50069"/>
                      <a:pt x="41730" y="50069"/>
                    </a:cubicBezTo>
                    <a:cubicBezTo>
                      <a:pt x="39602" y="50069"/>
                      <a:pt x="38065" y="48120"/>
                      <a:pt x="36567" y="46247"/>
                    </a:cubicBezTo>
                    <a:cubicBezTo>
                      <a:pt x="35030" y="44316"/>
                      <a:pt x="33456" y="42328"/>
                      <a:pt x="31260" y="42328"/>
                    </a:cubicBezTo>
                    <a:cubicBezTo>
                      <a:pt x="31042" y="42328"/>
                      <a:pt x="30817" y="42348"/>
                      <a:pt x="30586" y="42389"/>
                    </a:cubicBezTo>
                    <a:cubicBezTo>
                      <a:pt x="28053" y="42846"/>
                      <a:pt x="27003" y="43371"/>
                      <a:pt x="25976" y="43873"/>
                    </a:cubicBezTo>
                    <a:cubicBezTo>
                      <a:pt x="25610" y="44056"/>
                      <a:pt x="25245" y="44238"/>
                      <a:pt x="24811" y="44421"/>
                    </a:cubicBezTo>
                    <a:cubicBezTo>
                      <a:pt x="23876" y="44809"/>
                      <a:pt x="22826" y="45106"/>
                      <a:pt x="21433" y="45357"/>
                    </a:cubicBezTo>
                    <a:cubicBezTo>
                      <a:pt x="19311" y="45722"/>
                      <a:pt x="17781" y="47114"/>
                      <a:pt x="16275" y="48438"/>
                    </a:cubicBezTo>
                    <a:cubicBezTo>
                      <a:pt x="14834" y="49733"/>
                      <a:pt x="13519" y="50902"/>
                      <a:pt x="11908" y="50902"/>
                    </a:cubicBezTo>
                    <a:cubicBezTo>
                      <a:pt x="11247" y="50902"/>
                      <a:pt x="10536" y="50706"/>
                      <a:pt x="9747" y="50241"/>
                    </a:cubicBezTo>
                    <a:cubicBezTo>
                      <a:pt x="7647" y="49009"/>
                      <a:pt x="7761" y="46384"/>
                      <a:pt x="7898" y="43599"/>
                    </a:cubicBezTo>
                    <a:cubicBezTo>
                      <a:pt x="7966" y="42298"/>
                      <a:pt x="8035" y="40974"/>
                      <a:pt x="7898" y="39673"/>
                    </a:cubicBezTo>
                    <a:cubicBezTo>
                      <a:pt x="7852" y="39399"/>
                      <a:pt x="7829" y="39148"/>
                      <a:pt x="7784" y="38897"/>
                    </a:cubicBezTo>
                    <a:cubicBezTo>
                      <a:pt x="7419" y="36911"/>
                      <a:pt x="6026" y="36021"/>
                      <a:pt x="4748" y="35336"/>
                    </a:cubicBezTo>
                    <a:cubicBezTo>
                      <a:pt x="4543" y="35245"/>
                      <a:pt x="4337" y="35131"/>
                      <a:pt x="4132" y="35017"/>
                    </a:cubicBezTo>
                    <a:cubicBezTo>
                      <a:pt x="2511" y="34172"/>
                      <a:pt x="959" y="33373"/>
                      <a:pt x="571" y="31273"/>
                    </a:cubicBezTo>
                    <a:cubicBezTo>
                      <a:pt x="206" y="29174"/>
                      <a:pt x="2762" y="27576"/>
                      <a:pt x="5205" y="26069"/>
                    </a:cubicBezTo>
                    <a:cubicBezTo>
                      <a:pt x="5935" y="25613"/>
                      <a:pt x="6665" y="25156"/>
                      <a:pt x="7327" y="24700"/>
                    </a:cubicBezTo>
                    <a:cubicBezTo>
                      <a:pt x="8834" y="23627"/>
                      <a:pt x="10317" y="22326"/>
                      <a:pt x="10021" y="20614"/>
                    </a:cubicBezTo>
                    <a:cubicBezTo>
                      <a:pt x="9724" y="19016"/>
                      <a:pt x="10957" y="16985"/>
                      <a:pt x="12212" y="15227"/>
                    </a:cubicBezTo>
                    <a:cubicBezTo>
                      <a:pt x="12668" y="14565"/>
                      <a:pt x="13171" y="13903"/>
                      <a:pt x="13650" y="13264"/>
                    </a:cubicBezTo>
                    <a:cubicBezTo>
                      <a:pt x="15818" y="10343"/>
                      <a:pt x="18055" y="7330"/>
                      <a:pt x="17119" y="5184"/>
                    </a:cubicBezTo>
                    <a:cubicBezTo>
                      <a:pt x="16549" y="3906"/>
                      <a:pt x="16320" y="3107"/>
                      <a:pt x="16412" y="2719"/>
                    </a:cubicBezTo>
                    <a:cubicBezTo>
                      <a:pt x="16457" y="2422"/>
                      <a:pt x="16663" y="2331"/>
                      <a:pt x="17028" y="2331"/>
                    </a:cubicBezTo>
                    <a:cubicBezTo>
                      <a:pt x="17370" y="2331"/>
                      <a:pt x="17827" y="2422"/>
                      <a:pt x="18466" y="2536"/>
                    </a:cubicBezTo>
                    <a:cubicBezTo>
                      <a:pt x="19329" y="2709"/>
                      <a:pt x="20430" y="2914"/>
                      <a:pt x="21656" y="2914"/>
                    </a:cubicBezTo>
                    <a:cubicBezTo>
                      <a:pt x="22214" y="2914"/>
                      <a:pt x="22797" y="2872"/>
                      <a:pt x="23396" y="2765"/>
                    </a:cubicBezTo>
                    <a:cubicBezTo>
                      <a:pt x="23886" y="2675"/>
                      <a:pt x="24334" y="2634"/>
                      <a:pt x="24748" y="2634"/>
                    </a:cubicBezTo>
                    <a:cubicBezTo>
                      <a:pt x="26436" y="2634"/>
                      <a:pt x="27569" y="3305"/>
                      <a:pt x="28760" y="4020"/>
                    </a:cubicBezTo>
                    <a:cubicBezTo>
                      <a:pt x="29928" y="4706"/>
                      <a:pt x="31127" y="5422"/>
                      <a:pt x="32905" y="5422"/>
                    </a:cubicBezTo>
                    <a:cubicBezTo>
                      <a:pt x="33316" y="5422"/>
                      <a:pt x="33758" y="5384"/>
                      <a:pt x="34238" y="5298"/>
                    </a:cubicBezTo>
                    <a:cubicBezTo>
                      <a:pt x="36772" y="4819"/>
                      <a:pt x="37571" y="3746"/>
                      <a:pt x="38370" y="2696"/>
                    </a:cubicBezTo>
                    <a:cubicBezTo>
                      <a:pt x="39169" y="1646"/>
                      <a:pt x="39922" y="642"/>
                      <a:pt x="42387" y="185"/>
                    </a:cubicBezTo>
                    <a:cubicBezTo>
                      <a:pt x="42459" y="174"/>
                      <a:pt x="42527" y="169"/>
                      <a:pt x="42591" y="169"/>
                    </a:cubicBezTo>
                    <a:close/>
                    <a:moveTo>
                      <a:pt x="42621" y="0"/>
                    </a:moveTo>
                    <a:cubicBezTo>
                      <a:pt x="42541" y="0"/>
                      <a:pt x="42455" y="9"/>
                      <a:pt x="42364" y="26"/>
                    </a:cubicBezTo>
                    <a:cubicBezTo>
                      <a:pt x="39808" y="482"/>
                      <a:pt x="39009" y="1555"/>
                      <a:pt x="38233" y="2605"/>
                    </a:cubicBezTo>
                    <a:cubicBezTo>
                      <a:pt x="37434" y="3655"/>
                      <a:pt x="36681" y="4659"/>
                      <a:pt x="34193" y="5116"/>
                    </a:cubicBezTo>
                    <a:cubicBezTo>
                      <a:pt x="33715" y="5204"/>
                      <a:pt x="33277" y="5244"/>
                      <a:pt x="32871" y="5244"/>
                    </a:cubicBezTo>
                    <a:cubicBezTo>
                      <a:pt x="31184" y="5244"/>
                      <a:pt x="30048" y="4560"/>
                      <a:pt x="28852" y="3860"/>
                    </a:cubicBezTo>
                    <a:cubicBezTo>
                      <a:pt x="27683" y="3174"/>
                      <a:pt x="26470" y="2458"/>
                      <a:pt x="24698" y="2458"/>
                    </a:cubicBezTo>
                    <a:cubicBezTo>
                      <a:pt x="24288" y="2458"/>
                      <a:pt x="23849" y="2496"/>
                      <a:pt x="23373" y="2582"/>
                    </a:cubicBezTo>
                    <a:cubicBezTo>
                      <a:pt x="22781" y="2689"/>
                      <a:pt x="22205" y="2731"/>
                      <a:pt x="21654" y="2731"/>
                    </a:cubicBezTo>
                    <a:cubicBezTo>
                      <a:pt x="20442" y="2731"/>
                      <a:pt x="19352" y="2526"/>
                      <a:pt x="18489" y="2354"/>
                    </a:cubicBezTo>
                    <a:cubicBezTo>
                      <a:pt x="17904" y="2239"/>
                      <a:pt x="17409" y="2143"/>
                      <a:pt x="17032" y="2143"/>
                    </a:cubicBezTo>
                    <a:cubicBezTo>
                      <a:pt x="16586" y="2143"/>
                      <a:pt x="16303" y="2277"/>
                      <a:pt x="16229" y="2673"/>
                    </a:cubicBezTo>
                    <a:cubicBezTo>
                      <a:pt x="16138" y="3130"/>
                      <a:pt x="16366" y="3929"/>
                      <a:pt x="16960" y="5253"/>
                    </a:cubicBezTo>
                    <a:cubicBezTo>
                      <a:pt x="17850" y="7307"/>
                      <a:pt x="15636" y="10274"/>
                      <a:pt x="13490" y="13150"/>
                    </a:cubicBezTo>
                    <a:cubicBezTo>
                      <a:pt x="13011" y="13789"/>
                      <a:pt x="12531" y="14474"/>
                      <a:pt x="12075" y="15113"/>
                    </a:cubicBezTo>
                    <a:cubicBezTo>
                      <a:pt x="10797" y="16916"/>
                      <a:pt x="9541" y="18993"/>
                      <a:pt x="9838" y="20637"/>
                    </a:cubicBezTo>
                    <a:cubicBezTo>
                      <a:pt x="10112" y="22257"/>
                      <a:pt x="8674" y="23513"/>
                      <a:pt x="7213" y="24540"/>
                    </a:cubicBezTo>
                    <a:cubicBezTo>
                      <a:pt x="6574" y="25019"/>
                      <a:pt x="5821" y="25476"/>
                      <a:pt x="5113" y="25910"/>
                    </a:cubicBezTo>
                    <a:cubicBezTo>
                      <a:pt x="2602" y="27462"/>
                      <a:pt x="0" y="29082"/>
                      <a:pt x="411" y="31296"/>
                    </a:cubicBezTo>
                    <a:cubicBezTo>
                      <a:pt x="799" y="33510"/>
                      <a:pt x="2465" y="34355"/>
                      <a:pt x="4040" y="35177"/>
                    </a:cubicBezTo>
                    <a:cubicBezTo>
                      <a:pt x="4269" y="35291"/>
                      <a:pt x="4474" y="35382"/>
                      <a:pt x="4680" y="35496"/>
                    </a:cubicBezTo>
                    <a:cubicBezTo>
                      <a:pt x="5958" y="36204"/>
                      <a:pt x="7259" y="37025"/>
                      <a:pt x="7601" y="38920"/>
                    </a:cubicBezTo>
                    <a:cubicBezTo>
                      <a:pt x="7647" y="39171"/>
                      <a:pt x="7692" y="39422"/>
                      <a:pt x="7715" y="39696"/>
                    </a:cubicBezTo>
                    <a:cubicBezTo>
                      <a:pt x="7852" y="40974"/>
                      <a:pt x="7784" y="42298"/>
                      <a:pt x="7715" y="43576"/>
                    </a:cubicBezTo>
                    <a:cubicBezTo>
                      <a:pt x="7578" y="46429"/>
                      <a:pt x="7464" y="49100"/>
                      <a:pt x="9655" y="50378"/>
                    </a:cubicBezTo>
                    <a:cubicBezTo>
                      <a:pt x="10454" y="50858"/>
                      <a:pt x="11208" y="51063"/>
                      <a:pt x="11892" y="51063"/>
                    </a:cubicBezTo>
                    <a:cubicBezTo>
                      <a:pt x="13581" y="51063"/>
                      <a:pt x="14974" y="49830"/>
                      <a:pt x="16389" y="48575"/>
                    </a:cubicBezTo>
                    <a:cubicBezTo>
                      <a:pt x="17873" y="47251"/>
                      <a:pt x="19402" y="45904"/>
                      <a:pt x="21456" y="45516"/>
                    </a:cubicBezTo>
                    <a:cubicBezTo>
                      <a:pt x="22871" y="45265"/>
                      <a:pt x="23944" y="44969"/>
                      <a:pt x="24880" y="44581"/>
                    </a:cubicBezTo>
                    <a:cubicBezTo>
                      <a:pt x="25314" y="44398"/>
                      <a:pt x="25702" y="44215"/>
                      <a:pt x="26067" y="44033"/>
                    </a:cubicBezTo>
                    <a:cubicBezTo>
                      <a:pt x="27071" y="43553"/>
                      <a:pt x="28121" y="43028"/>
                      <a:pt x="30609" y="42572"/>
                    </a:cubicBezTo>
                    <a:cubicBezTo>
                      <a:pt x="30836" y="42530"/>
                      <a:pt x="31056" y="42510"/>
                      <a:pt x="31271" y="42510"/>
                    </a:cubicBezTo>
                    <a:cubicBezTo>
                      <a:pt x="33385" y="42510"/>
                      <a:pt x="34917" y="44452"/>
                      <a:pt x="36430" y="46338"/>
                    </a:cubicBezTo>
                    <a:cubicBezTo>
                      <a:pt x="37939" y="48261"/>
                      <a:pt x="39504" y="50239"/>
                      <a:pt x="41685" y="50239"/>
                    </a:cubicBezTo>
                    <a:cubicBezTo>
                      <a:pt x="41912" y="50239"/>
                      <a:pt x="42146" y="50218"/>
                      <a:pt x="42387" y="50173"/>
                    </a:cubicBezTo>
                    <a:cubicBezTo>
                      <a:pt x="44373" y="49808"/>
                      <a:pt x="44761" y="46566"/>
                      <a:pt x="45012" y="44626"/>
                    </a:cubicBezTo>
                    <a:cubicBezTo>
                      <a:pt x="45149" y="43485"/>
                      <a:pt x="45012" y="42275"/>
                      <a:pt x="44875" y="41111"/>
                    </a:cubicBezTo>
                    <a:cubicBezTo>
                      <a:pt x="44784" y="40244"/>
                      <a:pt x="44692" y="39331"/>
                      <a:pt x="44715" y="38441"/>
                    </a:cubicBezTo>
                    <a:cubicBezTo>
                      <a:pt x="44738" y="37071"/>
                      <a:pt x="44966" y="36090"/>
                      <a:pt x="45400" y="35565"/>
                    </a:cubicBezTo>
                    <a:cubicBezTo>
                      <a:pt x="45697" y="35222"/>
                      <a:pt x="46039" y="35040"/>
                      <a:pt x="46496" y="35017"/>
                    </a:cubicBezTo>
                    <a:cubicBezTo>
                      <a:pt x="46548" y="35014"/>
                      <a:pt x="46599" y="35012"/>
                      <a:pt x="46651" y="35012"/>
                    </a:cubicBezTo>
                    <a:cubicBezTo>
                      <a:pt x="46988" y="35012"/>
                      <a:pt x="47324" y="35072"/>
                      <a:pt x="47660" y="35131"/>
                    </a:cubicBezTo>
                    <a:cubicBezTo>
                      <a:pt x="47865" y="35177"/>
                      <a:pt x="48093" y="35222"/>
                      <a:pt x="48322" y="35245"/>
                    </a:cubicBezTo>
                    <a:cubicBezTo>
                      <a:pt x="48418" y="35254"/>
                      <a:pt x="48514" y="35259"/>
                      <a:pt x="48609" y="35259"/>
                    </a:cubicBezTo>
                    <a:cubicBezTo>
                      <a:pt x="49458" y="35259"/>
                      <a:pt x="50239" y="34895"/>
                      <a:pt x="50855" y="34218"/>
                    </a:cubicBezTo>
                    <a:cubicBezTo>
                      <a:pt x="51768" y="33214"/>
                      <a:pt x="52133" y="31684"/>
                      <a:pt x="51814" y="30155"/>
                    </a:cubicBezTo>
                    <a:lnTo>
                      <a:pt x="51791" y="30064"/>
                    </a:lnTo>
                    <a:cubicBezTo>
                      <a:pt x="51586" y="29128"/>
                      <a:pt x="51654" y="28169"/>
                      <a:pt x="51974" y="27325"/>
                    </a:cubicBezTo>
                    <a:cubicBezTo>
                      <a:pt x="52316" y="26412"/>
                      <a:pt x="52909" y="25727"/>
                      <a:pt x="53685" y="25362"/>
                    </a:cubicBezTo>
                    <a:cubicBezTo>
                      <a:pt x="56516" y="23969"/>
                      <a:pt x="59118" y="22440"/>
                      <a:pt x="58776" y="20660"/>
                    </a:cubicBezTo>
                    <a:cubicBezTo>
                      <a:pt x="58365" y="18468"/>
                      <a:pt x="57201" y="17533"/>
                      <a:pt x="56082" y="16620"/>
                    </a:cubicBezTo>
                    <a:cubicBezTo>
                      <a:pt x="54918" y="15684"/>
                      <a:pt x="53822" y="14794"/>
                      <a:pt x="53434" y="12671"/>
                    </a:cubicBezTo>
                    <a:cubicBezTo>
                      <a:pt x="53297" y="11849"/>
                      <a:pt x="53024" y="11347"/>
                      <a:pt x="52636" y="11096"/>
                    </a:cubicBezTo>
                    <a:cubicBezTo>
                      <a:pt x="52434" y="10980"/>
                      <a:pt x="52212" y="10932"/>
                      <a:pt x="51967" y="10932"/>
                    </a:cubicBezTo>
                    <a:cubicBezTo>
                      <a:pt x="51492" y="10932"/>
                      <a:pt x="50933" y="11113"/>
                      <a:pt x="50285" y="11324"/>
                    </a:cubicBezTo>
                    <a:cubicBezTo>
                      <a:pt x="49432" y="11600"/>
                      <a:pt x="48473" y="11914"/>
                      <a:pt x="47413" y="11914"/>
                    </a:cubicBezTo>
                    <a:cubicBezTo>
                      <a:pt x="46457" y="11914"/>
                      <a:pt x="45419" y="11659"/>
                      <a:pt x="44304" y="10891"/>
                    </a:cubicBezTo>
                    <a:cubicBezTo>
                      <a:pt x="42638" y="9749"/>
                      <a:pt x="42022" y="7763"/>
                      <a:pt x="42592" y="5275"/>
                    </a:cubicBezTo>
                    <a:lnTo>
                      <a:pt x="42592" y="5230"/>
                    </a:lnTo>
                    <a:cubicBezTo>
                      <a:pt x="42661" y="4910"/>
                      <a:pt x="42775" y="4545"/>
                      <a:pt x="42866" y="4180"/>
                    </a:cubicBezTo>
                    <a:cubicBezTo>
                      <a:pt x="43277" y="2605"/>
                      <a:pt x="43756" y="847"/>
                      <a:pt x="43186" y="231"/>
                    </a:cubicBezTo>
                    <a:cubicBezTo>
                      <a:pt x="43049" y="77"/>
                      <a:pt x="42861" y="0"/>
                      <a:pt x="42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3"/>
              <p:cNvSpPr/>
              <p:nvPr/>
            </p:nvSpPr>
            <p:spPr>
              <a:xfrm>
                <a:off x="8972550" y="550400"/>
                <a:ext cx="1298775" cy="1122250"/>
              </a:xfrm>
              <a:custGeom>
                <a:rect b="b" l="l" r="r" t="t"/>
                <a:pathLst>
                  <a:path extrusionOk="0" h="44890" w="51951">
                    <a:moveTo>
                      <a:pt x="37423" y="203"/>
                    </a:moveTo>
                    <a:cubicBezTo>
                      <a:pt x="37592" y="203"/>
                      <a:pt x="37715" y="250"/>
                      <a:pt x="37799" y="334"/>
                    </a:cubicBezTo>
                    <a:cubicBezTo>
                      <a:pt x="38233" y="814"/>
                      <a:pt x="37822" y="2366"/>
                      <a:pt x="37502" y="3598"/>
                    </a:cubicBezTo>
                    <a:cubicBezTo>
                      <a:pt x="37388" y="3963"/>
                      <a:pt x="37320" y="4283"/>
                      <a:pt x="37251" y="4580"/>
                    </a:cubicBezTo>
                    <a:lnTo>
                      <a:pt x="37229" y="4602"/>
                    </a:lnTo>
                    <a:cubicBezTo>
                      <a:pt x="36726" y="6862"/>
                      <a:pt x="37297" y="8688"/>
                      <a:pt x="38803" y="9738"/>
                    </a:cubicBezTo>
                    <a:cubicBezTo>
                      <a:pt x="39814" y="10427"/>
                      <a:pt x="40770" y="10654"/>
                      <a:pt x="41641" y="10654"/>
                    </a:cubicBezTo>
                    <a:cubicBezTo>
                      <a:pt x="42618" y="10654"/>
                      <a:pt x="43489" y="10368"/>
                      <a:pt x="44213" y="10126"/>
                    </a:cubicBezTo>
                    <a:cubicBezTo>
                      <a:pt x="44771" y="9956"/>
                      <a:pt x="45244" y="9807"/>
                      <a:pt x="45626" y="9807"/>
                    </a:cubicBezTo>
                    <a:cubicBezTo>
                      <a:pt x="45807" y="9807"/>
                      <a:pt x="45968" y="9840"/>
                      <a:pt x="46108" y="9921"/>
                    </a:cubicBezTo>
                    <a:cubicBezTo>
                      <a:pt x="46427" y="10103"/>
                      <a:pt x="46633" y="10514"/>
                      <a:pt x="46747" y="11176"/>
                    </a:cubicBezTo>
                    <a:cubicBezTo>
                      <a:pt x="47112" y="13116"/>
                      <a:pt x="48139" y="13961"/>
                      <a:pt x="49121" y="14783"/>
                    </a:cubicBezTo>
                    <a:cubicBezTo>
                      <a:pt x="50148" y="15604"/>
                      <a:pt x="51083" y="16380"/>
                      <a:pt x="51449" y="18229"/>
                    </a:cubicBezTo>
                    <a:cubicBezTo>
                      <a:pt x="51745" y="19667"/>
                      <a:pt x="49394" y="21037"/>
                      <a:pt x="47066" y="22155"/>
                    </a:cubicBezTo>
                    <a:cubicBezTo>
                      <a:pt x="46381" y="22498"/>
                      <a:pt x="45811" y="23159"/>
                      <a:pt x="45491" y="23981"/>
                    </a:cubicBezTo>
                    <a:cubicBezTo>
                      <a:pt x="45195" y="24757"/>
                      <a:pt x="45149" y="25625"/>
                      <a:pt x="45332" y="26515"/>
                    </a:cubicBezTo>
                    <a:lnTo>
                      <a:pt x="45332" y="26583"/>
                    </a:lnTo>
                    <a:cubicBezTo>
                      <a:pt x="45605" y="27861"/>
                      <a:pt x="45286" y="29140"/>
                      <a:pt x="44533" y="29984"/>
                    </a:cubicBezTo>
                    <a:cubicBezTo>
                      <a:pt x="44036" y="30542"/>
                      <a:pt x="43372" y="30838"/>
                      <a:pt x="42674" y="30838"/>
                    </a:cubicBezTo>
                    <a:cubicBezTo>
                      <a:pt x="42602" y="30838"/>
                      <a:pt x="42529" y="30835"/>
                      <a:pt x="42456" y="30829"/>
                    </a:cubicBezTo>
                    <a:cubicBezTo>
                      <a:pt x="42273" y="30806"/>
                      <a:pt x="42068" y="30783"/>
                      <a:pt x="41885" y="30737"/>
                    </a:cubicBezTo>
                    <a:cubicBezTo>
                      <a:pt x="41570" y="30698"/>
                      <a:pt x="41271" y="30642"/>
                      <a:pt x="40975" y="30642"/>
                    </a:cubicBezTo>
                    <a:cubicBezTo>
                      <a:pt x="40929" y="30642"/>
                      <a:pt x="40882" y="30643"/>
                      <a:pt x="40835" y="30646"/>
                    </a:cubicBezTo>
                    <a:cubicBezTo>
                      <a:pt x="40378" y="30669"/>
                      <a:pt x="40013" y="30852"/>
                      <a:pt x="39739" y="31171"/>
                    </a:cubicBezTo>
                    <a:cubicBezTo>
                      <a:pt x="39328" y="31696"/>
                      <a:pt x="39123" y="32563"/>
                      <a:pt x="39077" y="33842"/>
                    </a:cubicBezTo>
                    <a:cubicBezTo>
                      <a:pt x="39077" y="34618"/>
                      <a:pt x="39146" y="35417"/>
                      <a:pt x="39237" y="36193"/>
                    </a:cubicBezTo>
                    <a:cubicBezTo>
                      <a:pt x="39351" y="37197"/>
                      <a:pt x="39465" y="38247"/>
                      <a:pt x="39351" y="39251"/>
                    </a:cubicBezTo>
                    <a:cubicBezTo>
                      <a:pt x="39146" y="40781"/>
                      <a:pt x="38803" y="43657"/>
                      <a:pt x="37183" y="43953"/>
                    </a:cubicBezTo>
                    <a:cubicBezTo>
                      <a:pt x="36976" y="43993"/>
                      <a:pt x="36776" y="44012"/>
                      <a:pt x="36582" y="44012"/>
                    </a:cubicBezTo>
                    <a:cubicBezTo>
                      <a:pt x="34780" y="44012"/>
                      <a:pt x="33476" y="42377"/>
                      <a:pt x="32116" y="40666"/>
                    </a:cubicBezTo>
                    <a:cubicBezTo>
                      <a:pt x="30769" y="38989"/>
                      <a:pt x="29386" y="37255"/>
                      <a:pt x="27436" y="37255"/>
                    </a:cubicBezTo>
                    <a:cubicBezTo>
                      <a:pt x="27237" y="37255"/>
                      <a:pt x="27032" y="37273"/>
                      <a:pt x="26820" y="37311"/>
                    </a:cubicBezTo>
                    <a:cubicBezTo>
                      <a:pt x="24606" y="37699"/>
                      <a:pt x="23693" y="38156"/>
                      <a:pt x="22780" y="38612"/>
                    </a:cubicBezTo>
                    <a:cubicBezTo>
                      <a:pt x="22461" y="38772"/>
                      <a:pt x="22141" y="38932"/>
                      <a:pt x="21753" y="39069"/>
                    </a:cubicBezTo>
                    <a:cubicBezTo>
                      <a:pt x="20931" y="39411"/>
                      <a:pt x="20018" y="39662"/>
                      <a:pt x="18786" y="39890"/>
                    </a:cubicBezTo>
                    <a:cubicBezTo>
                      <a:pt x="16937" y="40210"/>
                      <a:pt x="15567" y="41420"/>
                      <a:pt x="14266" y="42561"/>
                    </a:cubicBezTo>
                    <a:cubicBezTo>
                      <a:pt x="13005" y="43677"/>
                      <a:pt x="11858" y="44690"/>
                      <a:pt x="10452" y="44690"/>
                    </a:cubicBezTo>
                    <a:cubicBezTo>
                      <a:pt x="9873" y="44690"/>
                      <a:pt x="9252" y="44519"/>
                      <a:pt x="8560" y="44113"/>
                    </a:cubicBezTo>
                    <a:cubicBezTo>
                      <a:pt x="6734" y="43063"/>
                      <a:pt x="6848" y="40758"/>
                      <a:pt x="6962" y="38315"/>
                    </a:cubicBezTo>
                    <a:cubicBezTo>
                      <a:pt x="7031" y="37174"/>
                      <a:pt x="7076" y="35987"/>
                      <a:pt x="6962" y="34846"/>
                    </a:cubicBezTo>
                    <a:cubicBezTo>
                      <a:pt x="6939" y="34618"/>
                      <a:pt x="6894" y="34389"/>
                      <a:pt x="6848" y="34161"/>
                    </a:cubicBezTo>
                    <a:cubicBezTo>
                      <a:pt x="6529" y="32426"/>
                      <a:pt x="5296" y="31628"/>
                      <a:pt x="4177" y="31034"/>
                    </a:cubicBezTo>
                    <a:cubicBezTo>
                      <a:pt x="3995" y="30943"/>
                      <a:pt x="3812" y="30829"/>
                      <a:pt x="3630" y="30737"/>
                    </a:cubicBezTo>
                    <a:cubicBezTo>
                      <a:pt x="2215" y="30007"/>
                      <a:pt x="868" y="29299"/>
                      <a:pt x="525" y="27451"/>
                    </a:cubicBezTo>
                    <a:cubicBezTo>
                      <a:pt x="206" y="25647"/>
                      <a:pt x="2329" y="24324"/>
                      <a:pt x="4566" y="22931"/>
                    </a:cubicBezTo>
                    <a:cubicBezTo>
                      <a:pt x="5205" y="22543"/>
                      <a:pt x="5889" y="22132"/>
                      <a:pt x="6483" y="21699"/>
                    </a:cubicBezTo>
                    <a:cubicBezTo>
                      <a:pt x="7807" y="20763"/>
                      <a:pt x="9108" y="19599"/>
                      <a:pt x="8857" y="18092"/>
                    </a:cubicBezTo>
                    <a:cubicBezTo>
                      <a:pt x="8628" y="16723"/>
                      <a:pt x="9678" y="15034"/>
                      <a:pt x="10820" y="13390"/>
                    </a:cubicBezTo>
                    <a:cubicBezTo>
                      <a:pt x="11185" y="12842"/>
                      <a:pt x="11619" y="12295"/>
                      <a:pt x="12007" y="11747"/>
                    </a:cubicBezTo>
                    <a:cubicBezTo>
                      <a:pt x="13947" y="9145"/>
                      <a:pt x="15933" y="6429"/>
                      <a:pt x="15088" y="4534"/>
                    </a:cubicBezTo>
                    <a:cubicBezTo>
                      <a:pt x="14586" y="3393"/>
                      <a:pt x="14380" y="2708"/>
                      <a:pt x="14449" y="2366"/>
                    </a:cubicBezTo>
                    <a:cubicBezTo>
                      <a:pt x="14517" y="2137"/>
                      <a:pt x="14677" y="2046"/>
                      <a:pt x="14997" y="2046"/>
                    </a:cubicBezTo>
                    <a:cubicBezTo>
                      <a:pt x="15293" y="2046"/>
                      <a:pt x="15704" y="2115"/>
                      <a:pt x="16252" y="2229"/>
                    </a:cubicBezTo>
                    <a:cubicBezTo>
                      <a:pt x="17035" y="2388"/>
                      <a:pt x="18018" y="2582"/>
                      <a:pt x="19125" y="2582"/>
                    </a:cubicBezTo>
                    <a:cubicBezTo>
                      <a:pt x="19600" y="2582"/>
                      <a:pt x="20098" y="2546"/>
                      <a:pt x="20612" y="2457"/>
                    </a:cubicBezTo>
                    <a:cubicBezTo>
                      <a:pt x="21039" y="2375"/>
                      <a:pt x="21430" y="2339"/>
                      <a:pt x="21792" y="2339"/>
                    </a:cubicBezTo>
                    <a:cubicBezTo>
                      <a:pt x="23250" y="2339"/>
                      <a:pt x="24244" y="2931"/>
                      <a:pt x="25268" y="3553"/>
                    </a:cubicBezTo>
                    <a:cubicBezTo>
                      <a:pt x="26311" y="4148"/>
                      <a:pt x="27368" y="4774"/>
                      <a:pt x="28937" y="4774"/>
                    </a:cubicBezTo>
                    <a:cubicBezTo>
                      <a:pt x="29291" y="4774"/>
                      <a:pt x="29672" y="4742"/>
                      <a:pt x="30084" y="4671"/>
                    </a:cubicBezTo>
                    <a:cubicBezTo>
                      <a:pt x="32321" y="4260"/>
                      <a:pt x="33029" y="3324"/>
                      <a:pt x="33736" y="2411"/>
                    </a:cubicBezTo>
                    <a:cubicBezTo>
                      <a:pt x="34421" y="1475"/>
                      <a:pt x="35083" y="608"/>
                      <a:pt x="37229" y="220"/>
                    </a:cubicBezTo>
                    <a:cubicBezTo>
                      <a:pt x="37299" y="208"/>
                      <a:pt x="37364" y="203"/>
                      <a:pt x="37423" y="203"/>
                    </a:cubicBezTo>
                    <a:close/>
                    <a:moveTo>
                      <a:pt x="37393" y="1"/>
                    </a:moveTo>
                    <a:cubicBezTo>
                      <a:pt x="37333" y="1"/>
                      <a:pt x="37271" y="5"/>
                      <a:pt x="37206" y="15"/>
                    </a:cubicBezTo>
                    <a:cubicBezTo>
                      <a:pt x="34969" y="425"/>
                      <a:pt x="34261" y="1361"/>
                      <a:pt x="33576" y="2274"/>
                    </a:cubicBezTo>
                    <a:cubicBezTo>
                      <a:pt x="32869" y="3210"/>
                      <a:pt x="32207" y="4078"/>
                      <a:pt x="30061" y="4466"/>
                    </a:cubicBezTo>
                    <a:cubicBezTo>
                      <a:pt x="29646" y="4540"/>
                      <a:pt x="29266" y="4573"/>
                      <a:pt x="28914" y="4573"/>
                    </a:cubicBezTo>
                    <a:cubicBezTo>
                      <a:pt x="27427" y="4573"/>
                      <a:pt x="26434" y="3979"/>
                      <a:pt x="25382" y="3370"/>
                    </a:cubicBezTo>
                    <a:cubicBezTo>
                      <a:pt x="24349" y="2761"/>
                      <a:pt x="23301" y="2138"/>
                      <a:pt x="21756" y="2138"/>
                    </a:cubicBezTo>
                    <a:cubicBezTo>
                      <a:pt x="21390" y="2138"/>
                      <a:pt x="20995" y="2173"/>
                      <a:pt x="20566" y="2251"/>
                    </a:cubicBezTo>
                    <a:cubicBezTo>
                      <a:pt x="20066" y="2341"/>
                      <a:pt x="19580" y="2376"/>
                      <a:pt x="19115" y="2376"/>
                    </a:cubicBezTo>
                    <a:cubicBezTo>
                      <a:pt x="18032" y="2376"/>
                      <a:pt x="17064" y="2183"/>
                      <a:pt x="16298" y="2023"/>
                    </a:cubicBezTo>
                    <a:cubicBezTo>
                      <a:pt x="15795" y="1929"/>
                      <a:pt x="15354" y="1844"/>
                      <a:pt x="15012" y="1844"/>
                    </a:cubicBezTo>
                    <a:cubicBezTo>
                      <a:pt x="14608" y="1844"/>
                      <a:pt x="14340" y="1962"/>
                      <a:pt x="14266" y="2320"/>
                    </a:cubicBezTo>
                    <a:cubicBezTo>
                      <a:pt x="14175" y="2731"/>
                      <a:pt x="14358" y="3416"/>
                      <a:pt x="14905" y="4602"/>
                    </a:cubicBezTo>
                    <a:cubicBezTo>
                      <a:pt x="15704" y="6406"/>
                      <a:pt x="13741" y="9053"/>
                      <a:pt x="11847" y="11633"/>
                    </a:cubicBezTo>
                    <a:cubicBezTo>
                      <a:pt x="11436" y="12158"/>
                      <a:pt x="11025" y="12728"/>
                      <a:pt x="10660" y="13276"/>
                    </a:cubicBezTo>
                    <a:cubicBezTo>
                      <a:pt x="9473" y="14942"/>
                      <a:pt x="8423" y="16700"/>
                      <a:pt x="8674" y="18138"/>
                    </a:cubicBezTo>
                    <a:cubicBezTo>
                      <a:pt x="8902" y="19530"/>
                      <a:pt x="7624" y="20626"/>
                      <a:pt x="6369" y="21539"/>
                    </a:cubicBezTo>
                    <a:cubicBezTo>
                      <a:pt x="5775" y="21950"/>
                      <a:pt x="5091" y="22383"/>
                      <a:pt x="4451" y="22771"/>
                    </a:cubicBezTo>
                    <a:cubicBezTo>
                      <a:pt x="2260" y="24141"/>
                      <a:pt x="0" y="25533"/>
                      <a:pt x="343" y="27496"/>
                    </a:cubicBezTo>
                    <a:cubicBezTo>
                      <a:pt x="685" y="29436"/>
                      <a:pt x="2123" y="30190"/>
                      <a:pt x="3538" y="30920"/>
                    </a:cubicBezTo>
                    <a:cubicBezTo>
                      <a:pt x="3721" y="31011"/>
                      <a:pt x="3904" y="31103"/>
                      <a:pt x="4086" y="31217"/>
                    </a:cubicBezTo>
                    <a:cubicBezTo>
                      <a:pt x="5227" y="31810"/>
                      <a:pt x="6346" y="32563"/>
                      <a:pt x="6665" y="34207"/>
                    </a:cubicBezTo>
                    <a:cubicBezTo>
                      <a:pt x="6688" y="34412"/>
                      <a:pt x="6734" y="34641"/>
                      <a:pt x="6757" y="34869"/>
                    </a:cubicBezTo>
                    <a:cubicBezTo>
                      <a:pt x="6871" y="35987"/>
                      <a:pt x="6825" y="37174"/>
                      <a:pt x="6780" y="38293"/>
                    </a:cubicBezTo>
                    <a:cubicBezTo>
                      <a:pt x="6643" y="40803"/>
                      <a:pt x="6529" y="43154"/>
                      <a:pt x="8469" y="44296"/>
                    </a:cubicBezTo>
                    <a:cubicBezTo>
                      <a:pt x="9199" y="44706"/>
                      <a:pt x="9838" y="44889"/>
                      <a:pt x="10454" y="44889"/>
                    </a:cubicBezTo>
                    <a:cubicBezTo>
                      <a:pt x="11938" y="44889"/>
                      <a:pt x="13148" y="43816"/>
                      <a:pt x="14403" y="42721"/>
                    </a:cubicBezTo>
                    <a:cubicBezTo>
                      <a:pt x="15681" y="41579"/>
                      <a:pt x="17028" y="40393"/>
                      <a:pt x="18831" y="40073"/>
                    </a:cubicBezTo>
                    <a:cubicBezTo>
                      <a:pt x="20064" y="39868"/>
                      <a:pt x="21000" y="39616"/>
                      <a:pt x="21844" y="39274"/>
                    </a:cubicBezTo>
                    <a:cubicBezTo>
                      <a:pt x="22232" y="39114"/>
                      <a:pt x="22552" y="38955"/>
                      <a:pt x="22871" y="38795"/>
                    </a:cubicBezTo>
                    <a:cubicBezTo>
                      <a:pt x="23762" y="38361"/>
                      <a:pt x="24675" y="37905"/>
                      <a:pt x="26866" y="37517"/>
                    </a:cubicBezTo>
                    <a:cubicBezTo>
                      <a:pt x="27067" y="37480"/>
                      <a:pt x="27261" y="37463"/>
                      <a:pt x="27451" y="37463"/>
                    </a:cubicBezTo>
                    <a:cubicBezTo>
                      <a:pt x="29281" y="37463"/>
                      <a:pt x="30590" y="39086"/>
                      <a:pt x="31956" y="40803"/>
                    </a:cubicBezTo>
                    <a:cubicBezTo>
                      <a:pt x="33302" y="42481"/>
                      <a:pt x="34686" y="44215"/>
                      <a:pt x="36619" y="44215"/>
                    </a:cubicBezTo>
                    <a:cubicBezTo>
                      <a:pt x="36816" y="44215"/>
                      <a:pt x="37019" y="44197"/>
                      <a:pt x="37229" y="44159"/>
                    </a:cubicBezTo>
                    <a:cubicBezTo>
                      <a:pt x="38986" y="43839"/>
                      <a:pt x="39351" y="40872"/>
                      <a:pt x="39534" y="39274"/>
                    </a:cubicBezTo>
                    <a:cubicBezTo>
                      <a:pt x="39671" y="38270"/>
                      <a:pt x="39557" y="37197"/>
                      <a:pt x="39443" y="36170"/>
                    </a:cubicBezTo>
                    <a:cubicBezTo>
                      <a:pt x="39351" y="35394"/>
                      <a:pt x="39283" y="34595"/>
                      <a:pt x="39283" y="33842"/>
                    </a:cubicBezTo>
                    <a:cubicBezTo>
                      <a:pt x="39306" y="32632"/>
                      <a:pt x="39511" y="31765"/>
                      <a:pt x="39899" y="31308"/>
                    </a:cubicBezTo>
                    <a:cubicBezTo>
                      <a:pt x="40127" y="31011"/>
                      <a:pt x="40424" y="30874"/>
                      <a:pt x="40835" y="30852"/>
                    </a:cubicBezTo>
                    <a:cubicBezTo>
                      <a:pt x="40879" y="30848"/>
                      <a:pt x="40923" y="30847"/>
                      <a:pt x="40967" y="30847"/>
                    </a:cubicBezTo>
                    <a:cubicBezTo>
                      <a:pt x="41248" y="30847"/>
                      <a:pt x="41544" y="30903"/>
                      <a:pt x="41839" y="30943"/>
                    </a:cubicBezTo>
                    <a:cubicBezTo>
                      <a:pt x="42045" y="30989"/>
                      <a:pt x="42250" y="31011"/>
                      <a:pt x="42433" y="31034"/>
                    </a:cubicBezTo>
                    <a:cubicBezTo>
                      <a:pt x="42508" y="31040"/>
                      <a:pt x="42582" y="31043"/>
                      <a:pt x="42656" y="31043"/>
                    </a:cubicBezTo>
                    <a:cubicBezTo>
                      <a:pt x="43418" y="31043"/>
                      <a:pt x="44131" y="30724"/>
                      <a:pt x="44692" y="30121"/>
                    </a:cubicBezTo>
                    <a:cubicBezTo>
                      <a:pt x="45491" y="29231"/>
                      <a:pt x="45811" y="27884"/>
                      <a:pt x="45537" y="26538"/>
                    </a:cubicBezTo>
                    <a:lnTo>
                      <a:pt x="45514" y="26446"/>
                    </a:lnTo>
                    <a:cubicBezTo>
                      <a:pt x="45354" y="25647"/>
                      <a:pt x="45400" y="24803"/>
                      <a:pt x="45674" y="24050"/>
                    </a:cubicBezTo>
                    <a:cubicBezTo>
                      <a:pt x="45971" y="23274"/>
                      <a:pt x="46496" y="22657"/>
                      <a:pt x="47158" y="22338"/>
                    </a:cubicBezTo>
                    <a:cubicBezTo>
                      <a:pt x="49668" y="21105"/>
                      <a:pt x="51951" y="19758"/>
                      <a:pt x="51654" y="18184"/>
                    </a:cubicBezTo>
                    <a:cubicBezTo>
                      <a:pt x="51266" y="16266"/>
                      <a:pt x="50239" y="15422"/>
                      <a:pt x="49257" y="14623"/>
                    </a:cubicBezTo>
                    <a:cubicBezTo>
                      <a:pt x="48253" y="13778"/>
                      <a:pt x="47294" y="13002"/>
                      <a:pt x="46952" y="11131"/>
                    </a:cubicBezTo>
                    <a:cubicBezTo>
                      <a:pt x="46815" y="10400"/>
                      <a:pt x="46587" y="9966"/>
                      <a:pt x="46222" y="9761"/>
                    </a:cubicBezTo>
                    <a:cubicBezTo>
                      <a:pt x="46040" y="9650"/>
                      <a:pt x="45838" y="9605"/>
                      <a:pt x="45618" y="9605"/>
                    </a:cubicBezTo>
                    <a:cubicBezTo>
                      <a:pt x="45203" y="9605"/>
                      <a:pt x="44719" y="9765"/>
                      <a:pt x="44167" y="9944"/>
                    </a:cubicBezTo>
                    <a:cubicBezTo>
                      <a:pt x="43414" y="10183"/>
                      <a:pt x="42573" y="10453"/>
                      <a:pt x="41648" y="10453"/>
                    </a:cubicBezTo>
                    <a:cubicBezTo>
                      <a:pt x="40807" y="10453"/>
                      <a:pt x="39896" y="10230"/>
                      <a:pt x="38918" y="9556"/>
                    </a:cubicBezTo>
                    <a:cubicBezTo>
                      <a:pt x="37480" y="8574"/>
                      <a:pt x="36955" y="6817"/>
                      <a:pt x="37434" y="4648"/>
                    </a:cubicBezTo>
                    <a:lnTo>
                      <a:pt x="37434" y="4625"/>
                    </a:lnTo>
                    <a:cubicBezTo>
                      <a:pt x="37502" y="4329"/>
                      <a:pt x="37594" y="4009"/>
                      <a:pt x="37685" y="3667"/>
                    </a:cubicBezTo>
                    <a:cubicBezTo>
                      <a:pt x="38050" y="2297"/>
                      <a:pt x="38461" y="768"/>
                      <a:pt x="37936" y="197"/>
                    </a:cubicBezTo>
                    <a:cubicBezTo>
                      <a:pt x="37809" y="70"/>
                      <a:pt x="37624" y="1"/>
                      <a:pt x="37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3"/>
              <p:cNvSpPr/>
              <p:nvPr/>
            </p:nvSpPr>
            <p:spPr>
              <a:xfrm>
                <a:off x="9059850" y="626225"/>
                <a:ext cx="1120750" cy="967675"/>
              </a:xfrm>
              <a:custGeom>
                <a:rect b="b" l="l" r="r" t="t"/>
                <a:pathLst>
                  <a:path extrusionOk="0" h="38707" w="44830">
                    <a:moveTo>
                      <a:pt x="32267" y="228"/>
                    </a:moveTo>
                    <a:cubicBezTo>
                      <a:pt x="32393" y="228"/>
                      <a:pt x="32489" y="270"/>
                      <a:pt x="32572" y="337"/>
                    </a:cubicBezTo>
                    <a:cubicBezTo>
                      <a:pt x="32915" y="725"/>
                      <a:pt x="32572" y="2049"/>
                      <a:pt x="32299" y="3099"/>
                    </a:cubicBezTo>
                    <a:cubicBezTo>
                      <a:pt x="32230" y="3396"/>
                      <a:pt x="32139" y="3692"/>
                      <a:pt x="32093" y="3943"/>
                    </a:cubicBezTo>
                    <a:lnTo>
                      <a:pt x="32093" y="3989"/>
                    </a:lnTo>
                    <a:cubicBezTo>
                      <a:pt x="31659" y="5929"/>
                      <a:pt x="32139" y="7504"/>
                      <a:pt x="33463" y="8394"/>
                    </a:cubicBezTo>
                    <a:cubicBezTo>
                      <a:pt x="34333" y="9004"/>
                      <a:pt x="35162" y="9203"/>
                      <a:pt x="35920" y="9203"/>
                    </a:cubicBezTo>
                    <a:cubicBezTo>
                      <a:pt x="36752" y="9203"/>
                      <a:pt x="37498" y="8963"/>
                      <a:pt x="38119" y="8759"/>
                    </a:cubicBezTo>
                    <a:cubicBezTo>
                      <a:pt x="38582" y="8605"/>
                      <a:pt x="38982" y="8482"/>
                      <a:pt x="39306" y="8482"/>
                    </a:cubicBezTo>
                    <a:cubicBezTo>
                      <a:pt x="39461" y="8482"/>
                      <a:pt x="39598" y="8510"/>
                      <a:pt x="39717" y="8577"/>
                    </a:cubicBezTo>
                    <a:cubicBezTo>
                      <a:pt x="39968" y="8737"/>
                      <a:pt x="40150" y="9079"/>
                      <a:pt x="40265" y="9627"/>
                    </a:cubicBezTo>
                    <a:cubicBezTo>
                      <a:pt x="40584" y="11316"/>
                      <a:pt x="41474" y="12069"/>
                      <a:pt x="42319" y="12777"/>
                    </a:cubicBezTo>
                    <a:cubicBezTo>
                      <a:pt x="43186" y="13507"/>
                      <a:pt x="43985" y="14192"/>
                      <a:pt x="44327" y="15744"/>
                    </a:cubicBezTo>
                    <a:cubicBezTo>
                      <a:pt x="44579" y="16977"/>
                      <a:pt x="42661" y="18095"/>
                      <a:pt x="40584" y="19122"/>
                    </a:cubicBezTo>
                    <a:cubicBezTo>
                      <a:pt x="39968" y="19419"/>
                      <a:pt x="39466" y="19989"/>
                      <a:pt x="39215" y="20697"/>
                    </a:cubicBezTo>
                    <a:cubicBezTo>
                      <a:pt x="38941" y="21382"/>
                      <a:pt x="38895" y="22135"/>
                      <a:pt x="39032" y="22888"/>
                    </a:cubicBezTo>
                    <a:lnTo>
                      <a:pt x="39055" y="22957"/>
                    </a:lnTo>
                    <a:cubicBezTo>
                      <a:pt x="39260" y="24052"/>
                      <a:pt x="39009" y="25125"/>
                      <a:pt x="38370" y="25856"/>
                    </a:cubicBezTo>
                    <a:cubicBezTo>
                      <a:pt x="37939" y="26327"/>
                      <a:pt x="37380" y="26596"/>
                      <a:pt x="36790" y="26596"/>
                    </a:cubicBezTo>
                    <a:cubicBezTo>
                      <a:pt x="36724" y="26596"/>
                      <a:pt x="36657" y="26593"/>
                      <a:pt x="36590" y="26586"/>
                    </a:cubicBezTo>
                    <a:cubicBezTo>
                      <a:pt x="36430" y="26563"/>
                      <a:pt x="36270" y="26540"/>
                      <a:pt x="36088" y="26518"/>
                    </a:cubicBezTo>
                    <a:cubicBezTo>
                      <a:pt x="35791" y="26472"/>
                      <a:pt x="35494" y="26426"/>
                      <a:pt x="35197" y="26426"/>
                    </a:cubicBezTo>
                    <a:cubicBezTo>
                      <a:pt x="34787" y="26449"/>
                      <a:pt x="34467" y="26609"/>
                      <a:pt x="34239" y="26906"/>
                    </a:cubicBezTo>
                    <a:cubicBezTo>
                      <a:pt x="33873" y="27362"/>
                      <a:pt x="33691" y="28115"/>
                      <a:pt x="33668" y="29211"/>
                    </a:cubicBezTo>
                    <a:cubicBezTo>
                      <a:pt x="33645" y="29873"/>
                      <a:pt x="33714" y="30558"/>
                      <a:pt x="33805" y="31242"/>
                    </a:cubicBezTo>
                    <a:cubicBezTo>
                      <a:pt x="33896" y="32110"/>
                      <a:pt x="33988" y="33023"/>
                      <a:pt x="33873" y="33867"/>
                    </a:cubicBezTo>
                    <a:cubicBezTo>
                      <a:pt x="33714" y="35282"/>
                      <a:pt x="33417" y="37656"/>
                      <a:pt x="32047" y="37907"/>
                    </a:cubicBezTo>
                    <a:cubicBezTo>
                      <a:pt x="31870" y="37940"/>
                      <a:pt x="31699" y="37956"/>
                      <a:pt x="31533" y="37956"/>
                    </a:cubicBezTo>
                    <a:cubicBezTo>
                      <a:pt x="29966" y="37956"/>
                      <a:pt x="28864" y="36565"/>
                      <a:pt x="27688" y="35100"/>
                    </a:cubicBezTo>
                    <a:cubicBezTo>
                      <a:pt x="26504" y="33646"/>
                      <a:pt x="25302" y="32155"/>
                      <a:pt x="23617" y="32155"/>
                    </a:cubicBezTo>
                    <a:cubicBezTo>
                      <a:pt x="23450" y="32155"/>
                      <a:pt x="23277" y="32170"/>
                      <a:pt x="23100" y="32201"/>
                    </a:cubicBezTo>
                    <a:cubicBezTo>
                      <a:pt x="21205" y="32543"/>
                      <a:pt x="20384" y="32954"/>
                      <a:pt x="19608" y="33319"/>
                    </a:cubicBezTo>
                    <a:cubicBezTo>
                      <a:pt x="19334" y="33456"/>
                      <a:pt x="19060" y="33593"/>
                      <a:pt x="18740" y="33730"/>
                    </a:cubicBezTo>
                    <a:cubicBezTo>
                      <a:pt x="18010" y="34004"/>
                      <a:pt x="17234" y="34232"/>
                      <a:pt x="16184" y="34415"/>
                    </a:cubicBezTo>
                    <a:cubicBezTo>
                      <a:pt x="14563" y="34689"/>
                      <a:pt x="13354" y="35762"/>
                      <a:pt x="12281" y="36698"/>
                    </a:cubicBezTo>
                    <a:cubicBezTo>
                      <a:pt x="11198" y="37635"/>
                      <a:pt x="10230" y="38492"/>
                      <a:pt x="9037" y="38492"/>
                    </a:cubicBezTo>
                    <a:cubicBezTo>
                      <a:pt x="8544" y="38492"/>
                      <a:pt x="8013" y="38345"/>
                      <a:pt x="7419" y="37999"/>
                    </a:cubicBezTo>
                    <a:cubicBezTo>
                      <a:pt x="5867" y="37086"/>
                      <a:pt x="5958" y="35100"/>
                      <a:pt x="6072" y="33000"/>
                    </a:cubicBezTo>
                    <a:cubicBezTo>
                      <a:pt x="6118" y="32018"/>
                      <a:pt x="6164" y="30991"/>
                      <a:pt x="6049" y="30010"/>
                    </a:cubicBezTo>
                    <a:cubicBezTo>
                      <a:pt x="6027" y="29827"/>
                      <a:pt x="5981" y="29622"/>
                      <a:pt x="5958" y="29416"/>
                    </a:cubicBezTo>
                    <a:cubicBezTo>
                      <a:pt x="5661" y="27933"/>
                      <a:pt x="4657" y="27271"/>
                      <a:pt x="3630" y="26700"/>
                    </a:cubicBezTo>
                    <a:cubicBezTo>
                      <a:pt x="3470" y="26632"/>
                      <a:pt x="3310" y="26540"/>
                      <a:pt x="3173" y="26472"/>
                    </a:cubicBezTo>
                    <a:cubicBezTo>
                      <a:pt x="1941" y="25833"/>
                      <a:pt x="777" y="25216"/>
                      <a:pt x="503" y="23642"/>
                    </a:cubicBezTo>
                    <a:cubicBezTo>
                      <a:pt x="252" y="22089"/>
                      <a:pt x="2032" y="20994"/>
                      <a:pt x="3950" y="19807"/>
                    </a:cubicBezTo>
                    <a:cubicBezTo>
                      <a:pt x="4520" y="19465"/>
                      <a:pt x="5114" y="19076"/>
                      <a:pt x="5639" y="18711"/>
                    </a:cubicBezTo>
                    <a:cubicBezTo>
                      <a:pt x="6803" y="17890"/>
                      <a:pt x="7944" y="16885"/>
                      <a:pt x="7739" y="15584"/>
                    </a:cubicBezTo>
                    <a:cubicBezTo>
                      <a:pt x="7556" y="14443"/>
                      <a:pt x="8446" y="12959"/>
                      <a:pt x="9450" y="11544"/>
                    </a:cubicBezTo>
                    <a:cubicBezTo>
                      <a:pt x="9747" y="11110"/>
                      <a:pt x="10067" y="10677"/>
                      <a:pt x="10386" y="10220"/>
                    </a:cubicBezTo>
                    <a:cubicBezTo>
                      <a:pt x="12075" y="7938"/>
                      <a:pt x="13810" y="5564"/>
                      <a:pt x="13057" y="3852"/>
                    </a:cubicBezTo>
                    <a:cubicBezTo>
                      <a:pt x="12646" y="2893"/>
                      <a:pt x="12463" y="2300"/>
                      <a:pt x="12532" y="2003"/>
                    </a:cubicBezTo>
                    <a:cubicBezTo>
                      <a:pt x="12577" y="1821"/>
                      <a:pt x="12714" y="1752"/>
                      <a:pt x="12988" y="1752"/>
                    </a:cubicBezTo>
                    <a:cubicBezTo>
                      <a:pt x="13239" y="1752"/>
                      <a:pt x="13605" y="1821"/>
                      <a:pt x="14061" y="1912"/>
                    </a:cubicBezTo>
                    <a:cubicBezTo>
                      <a:pt x="14731" y="2055"/>
                      <a:pt x="15580" y="2233"/>
                      <a:pt x="16537" y="2233"/>
                    </a:cubicBezTo>
                    <a:cubicBezTo>
                      <a:pt x="16949" y="2233"/>
                      <a:pt x="17381" y="2200"/>
                      <a:pt x="17827" y="2117"/>
                    </a:cubicBezTo>
                    <a:cubicBezTo>
                      <a:pt x="18175" y="2057"/>
                      <a:pt x="18493" y="2030"/>
                      <a:pt x="18789" y="2030"/>
                    </a:cubicBezTo>
                    <a:cubicBezTo>
                      <a:pt x="20066" y="2030"/>
                      <a:pt x="20914" y="2534"/>
                      <a:pt x="21822" y="3053"/>
                    </a:cubicBezTo>
                    <a:cubicBezTo>
                      <a:pt x="22711" y="3591"/>
                      <a:pt x="23616" y="4128"/>
                      <a:pt x="24963" y="4128"/>
                    </a:cubicBezTo>
                    <a:cubicBezTo>
                      <a:pt x="25275" y="4128"/>
                      <a:pt x="25611" y="4099"/>
                      <a:pt x="25976" y="4035"/>
                    </a:cubicBezTo>
                    <a:cubicBezTo>
                      <a:pt x="27893" y="3692"/>
                      <a:pt x="28510" y="2871"/>
                      <a:pt x="29103" y="2094"/>
                    </a:cubicBezTo>
                    <a:cubicBezTo>
                      <a:pt x="29696" y="1318"/>
                      <a:pt x="30267" y="565"/>
                      <a:pt x="32116" y="246"/>
                    </a:cubicBezTo>
                    <a:cubicBezTo>
                      <a:pt x="32171" y="233"/>
                      <a:pt x="32221" y="228"/>
                      <a:pt x="32267" y="228"/>
                    </a:cubicBezTo>
                    <a:close/>
                    <a:moveTo>
                      <a:pt x="32271" y="1"/>
                    </a:moveTo>
                    <a:cubicBezTo>
                      <a:pt x="32209" y="1"/>
                      <a:pt x="32142" y="6"/>
                      <a:pt x="32070" y="17"/>
                    </a:cubicBezTo>
                    <a:cubicBezTo>
                      <a:pt x="30153" y="360"/>
                      <a:pt x="29537" y="1181"/>
                      <a:pt x="28920" y="1958"/>
                    </a:cubicBezTo>
                    <a:cubicBezTo>
                      <a:pt x="28327" y="2734"/>
                      <a:pt x="27779" y="3487"/>
                      <a:pt x="25930" y="3806"/>
                    </a:cubicBezTo>
                    <a:cubicBezTo>
                      <a:pt x="25566" y="3874"/>
                      <a:pt x="25233" y="3904"/>
                      <a:pt x="24924" y="3904"/>
                    </a:cubicBezTo>
                    <a:cubicBezTo>
                      <a:pt x="23666" y="3904"/>
                      <a:pt x="22816" y="3402"/>
                      <a:pt x="21936" y="2871"/>
                    </a:cubicBezTo>
                    <a:cubicBezTo>
                      <a:pt x="21042" y="2349"/>
                      <a:pt x="20134" y="1798"/>
                      <a:pt x="18776" y="1798"/>
                    </a:cubicBezTo>
                    <a:cubicBezTo>
                      <a:pt x="18469" y="1798"/>
                      <a:pt x="18139" y="1826"/>
                      <a:pt x="17782" y="1889"/>
                    </a:cubicBezTo>
                    <a:cubicBezTo>
                      <a:pt x="17348" y="1965"/>
                      <a:pt x="16928" y="1995"/>
                      <a:pt x="16528" y="1995"/>
                    </a:cubicBezTo>
                    <a:cubicBezTo>
                      <a:pt x="15601" y="1995"/>
                      <a:pt x="14776" y="1834"/>
                      <a:pt x="14107" y="1706"/>
                    </a:cubicBezTo>
                    <a:cubicBezTo>
                      <a:pt x="13663" y="1611"/>
                      <a:pt x="13273" y="1531"/>
                      <a:pt x="12970" y="1531"/>
                    </a:cubicBezTo>
                    <a:cubicBezTo>
                      <a:pt x="12620" y="1531"/>
                      <a:pt x="12388" y="1639"/>
                      <a:pt x="12326" y="1958"/>
                    </a:cubicBezTo>
                    <a:cubicBezTo>
                      <a:pt x="12235" y="2323"/>
                      <a:pt x="12395" y="2916"/>
                      <a:pt x="12851" y="3966"/>
                    </a:cubicBezTo>
                    <a:cubicBezTo>
                      <a:pt x="13559" y="5518"/>
                      <a:pt x="11847" y="7846"/>
                      <a:pt x="10204" y="10106"/>
                    </a:cubicBezTo>
                    <a:cubicBezTo>
                      <a:pt x="9884" y="10540"/>
                      <a:pt x="9565" y="10974"/>
                      <a:pt x="9268" y="11430"/>
                    </a:cubicBezTo>
                    <a:cubicBezTo>
                      <a:pt x="8081" y="13096"/>
                      <a:pt x="7328" y="14466"/>
                      <a:pt x="7510" y="15607"/>
                    </a:cubicBezTo>
                    <a:cubicBezTo>
                      <a:pt x="7693" y="16794"/>
                      <a:pt x="6597" y="17753"/>
                      <a:pt x="5524" y="18529"/>
                    </a:cubicBezTo>
                    <a:cubicBezTo>
                      <a:pt x="4999" y="18894"/>
                      <a:pt x="4406" y="19259"/>
                      <a:pt x="3813" y="19624"/>
                    </a:cubicBezTo>
                    <a:cubicBezTo>
                      <a:pt x="1941" y="20788"/>
                      <a:pt x="1" y="21975"/>
                      <a:pt x="275" y="23687"/>
                    </a:cubicBezTo>
                    <a:cubicBezTo>
                      <a:pt x="571" y="25376"/>
                      <a:pt x="1827" y="26038"/>
                      <a:pt x="3059" y="26654"/>
                    </a:cubicBezTo>
                    <a:cubicBezTo>
                      <a:pt x="3219" y="26746"/>
                      <a:pt x="3379" y="26814"/>
                      <a:pt x="3516" y="26906"/>
                    </a:cubicBezTo>
                    <a:cubicBezTo>
                      <a:pt x="4497" y="27431"/>
                      <a:pt x="5456" y="28070"/>
                      <a:pt x="5730" y="29462"/>
                    </a:cubicBezTo>
                    <a:cubicBezTo>
                      <a:pt x="5776" y="29667"/>
                      <a:pt x="5798" y="29850"/>
                      <a:pt x="5821" y="30055"/>
                    </a:cubicBezTo>
                    <a:cubicBezTo>
                      <a:pt x="5935" y="31014"/>
                      <a:pt x="5890" y="32018"/>
                      <a:pt x="5844" y="33000"/>
                    </a:cubicBezTo>
                    <a:cubicBezTo>
                      <a:pt x="5730" y="35168"/>
                      <a:pt x="5639" y="37223"/>
                      <a:pt x="7305" y="38181"/>
                    </a:cubicBezTo>
                    <a:cubicBezTo>
                      <a:pt x="7944" y="38569"/>
                      <a:pt x="8515" y="38706"/>
                      <a:pt x="9040" y="38706"/>
                    </a:cubicBezTo>
                    <a:cubicBezTo>
                      <a:pt x="10318" y="38706"/>
                      <a:pt x="11345" y="37816"/>
                      <a:pt x="12418" y="36857"/>
                    </a:cubicBezTo>
                    <a:cubicBezTo>
                      <a:pt x="13536" y="35899"/>
                      <a:pt x="14677" y="34894"/>
                      <a:pt x="16230" y="34620"/>
                    </a:cubicBezTo>
                    <a:cubicBezTo>
                      <a:pt x="17279" y="34438"/>
                      <a:pt x="18078" y="34232"/>
                      <a:pt x="18809" y="33936"/>
                    </a:cubicBezTo>
                    <a:cubicBezTo>
                      <a:pt x="19151" y="33799"/>
                      <a:pt x="19448" y="33662"/>
                      <a:pt x="19722" y="33525"/>
                    </a:cubicBezTo>
                    <a:cubicBezTo>
                      <a:pt x="20475" y="33160"/>
                      <a:pt x="21274" y="32772"/>
                      <a:pt x="23146" y="32429"/>
                    </a:cubicBezTo>
                    <a:cubicBezTo>
                      <a:pt x="23311" y="32400"/>
                      <a:pt x="23471" y="32387"/>
                      <a:pt x="23626" y="32387"/>
                    </a:cubicBezTo>
                    <a:cubicBezTo>
                      <a:pt x="25195" y="32387"/>
                      <a:pt x="26322" y="33783"/>
                      <a:pt x="27505" y="35237"/>
                    </a:cubicBezTo>
                    <a:cubicBezTo>
                      <a:pt x="28663" y="36684"/>
                      <a:pt x="29858" y="38186"/>
                      <a:pt x="31530" y="38186"/>
                    </a:cubicBezTo>
                    <a:cubicBezTo>
                      <a:pt x="31705" y="38186"/>
                      <a:pt x="31885" y="38170"/>
                      <a:pt x="32070" y="38136"/>
                    </a:cubicBezTo>
                    <a:cubicBezTo>
                      <a:pt x="33622" y="37839"/>
                      <a:pt x="33919" y="35374"/>
                      <a:pt x="34102" y="33913"/>
                    </a:cubicBezTo>
                    <a:cubicBezTo>
                      <a:pt x="34216" y="33023"/>
                      <a:pt x="34125" y="32110"/>
                      <a:pt x="34010" y="31220"/>
                    </a:cubicBezTo>
                    <a:cubicBezTo>
                      <a:pt x="33942" y="30558"/>
                      <a:pt x="33873" y="29873"/>
                      <a:pt x="33896" y="29211"/>
                    </a:cubicBezTo>
                    <a:cubicBezTo>
                      <a:pt x="33919" y="28184"/>
                      <a:pt x="34079" y="27453"/>
                      <a:pt x="34398" y="27042"/>
                    </a:cubicBezTo>
                    <a:cubicBezTo>
                      <a:pt x="34604" y="26814"/>
                      <a:pt x="34855" y="26677"/>
                      <a:pt x="35197" y="26654"/>
                    </a:cubicBezTo>
                    <a:cubicBezTo>
                      <a:pt x="35235" y="26651"/>
                      <a:pt x="35273" y="26650"/>
                      <a:pt x="35311" y="26650"/>
                    </a:cubicBezTo>
                    <a:cubicBezTo>
                      <a:pt x="35552" y="26650"/>
                      <a:pt x="35809" y="26706"/>
                      <a:pt x="36065" y="26746"/>
                    </a:cubicBezTo>
                    <a:cubicBezTo>
                      <a:pt x="36224" y="26769"/>
                      <a:pt x="36407" y="26791"/>
                      <a:pt x="36567" y="26814"/>
                    </a:cubicBezTo>
                    <a:cubicBezTo>
                      <a:pt x="36636" y="26821"/>
                      <a:pt x="36705" y="26824"/>
                      <a:pt x="36774" y="26824"/>
                    </a:cubicBezTo>
                    <a:cubicBezTo>
                      <a:pt x="37430" y="26824"/>
                      <a:pt x="38055" y="26532"/>
                      <a:pt x="38530" y="26015"/>
                    </a:cubicBezTo>
                    <a:cubicBezTo>
                      <a:pt x="39237" y="25239"/>
                      <a:pt x="39511" y="24075"/>
                      <a:pt x="39283" y="22911"/>
                    </a:cubicBezTo>
                    <a:lnTo>
                      <a:pt x="39260" y="22843"/>
                    </a:lnTo>
                    <a:cubicBezTo>
                      <a:pt x="39123" y="22135"/>
                      <a:pt x="39169" y="21427"/>
                      <a:pt x="39420" y="20788"/>
                    </a:cubicBezTo>
                    <a:cubicBezTo>
                      <a:pt x="39671" y="20126"/>
                      <a:pt x="40105" y="19601"/>
                      <a:pt x="40675" y="19328"/>
                    </a:cubicBezTo>
                    <a:cubicBezTo>
                      <a:pt x="42844" y="18255"/>
                      <a:pt x="44830" y="17068"/>
                      <a:pt x="44533" y="15698"/>
                    </a:cubicBezTo>
                    <a:cubicBezTo>
                      <a:pt x="44191" y="14055"/>
                      <a:pt x="43323" y="13325"/>
                      <a:pt x="42456" y="12617"/>
                    </a:cubicBezTo>
                    <a:cubicBezTo>
                      <a:pt x="41611" y="11887"/>
                      <a:pt x="40790" y="11202"/>
                      <a:pt x="40470" y="9604"/>
                    </a:cubicBezTo>
                    <a:cubicBezTo>
                      <a:pt x="40356" y="8965"/>
                      <a:pt x="40150" y="8577"/>
                      <a:pt x="39831" y="8394"/>
                    </a:cubicBezTo>
                    <a:cubicBezTo>
                      <a:pt x="39675" y="8301"/>
                      <a:pt x="39501" y="8263"/>
                      <a:pt x="39311" y="8263"/>
                    </a:cubicBezTo>
                    <a:cubicBezTo>
                      <a:pt x="38943" y="8263"/>
                      <a:pt x="38517" y="8404"/>
                      <a:pt x="38051" y="8554"/>
                    </a:cubicBezTo>
                    <a:cubicBezTo>
                      <a:pt x="37420" y="8756"/>
                      <a:pt x="36710" y="8983"/>
                      <a:pt x="35925" y="8983"/>
                    </a:cubicBezTo>
                    <a:cubicBezTo>
                      <a:pt x="35203" y="8983"/>
                      <a:pt x="34419" y="8791"/>
                      <a:pt x="33577" y="8212"/>
                    </a:cubicBezTo>
                    <a:cubicBezTo>
                      <a:pt x="32344" y="7367"/>
                      <a:pt x="31888" y="5883"/>
                      <a:pt x="32299" y="4035"/>
                    </a:cubicBezTo>
                    <a:lnTo>
                      <a:pt x="32321" y="3989"/>
                    </a:lnTo>
                    <a:cubicBezTo>
                      <a:pt x="32367" y="3738"/>
                      <a:pt x="32435" y="3464"/>
                      <a:pt x="32527" y="3144"/>
                    </a:cubicBezTo>
                    <a:cubicBezTo>
                      <a:pt x="32824" y="1980"/>
                      <a:pt x="33166" y="679"/>
                      <a:pt x="32732" y="177"/>
                    </a:cubicBezTo>
                    <a:cubicBezTo>
                      <a:pt x="32611" y="56"/>
                      <a:pt x="32464" y="1"/>
                      <a:pt x="32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3"/>
              <p:cNvSpPr/>
              <p:nvPr/>
            </p:nvSpPr>
            <p:spPr>
              <a:xfrm>
                <a:off x="9147175" y="702125"/>
                <a:ext cx="941550" cy="813025"/>
              </a:xfrm>
              <a:custGeom>
                <a:rect b="b" l="l" r="r" t="t"/>
                <a:pathLst>
                  <a:path extrusionOk="0" h="32521" w="37662">
                    <a:moveTo>
                      <a:pt x="27085" y="237"/>
                    </a:moveTo>
                    <a:cubicBezTo>
                      <a:pt x="27191" y="237"/>
                      <a:pt x="27270" y="267"/>
                      <a:pt x="27322" y="337"/>
                    </a:cubicBezTo>
                    <a:cubicBezTo>
                      <a:pt x="27619" y="633"/>
                      <a:pt x="27322" y="1775"/>
                      <a:pt x="27116" y="2574"/>
                    </a:cubicBezTo>
                    <a:cubicBezTo>
                      <a:pt x="27048" y="2847"/>
                      <a:pt x="26980" y="3099"/>
                      <a:pt x="26934" y="3327"/>
                    </a:cubicBezTo>
                    <a:lnTo>
                      <a:pt x="26934" y="3350"/>
                    </a:lnTo>
                    <a:cubicBezTo>
                      <a:pt x="26569" y="4993"/>
                      <a:pt x="26980" y="6317"/>
                      <a:pt x="28098" y="7070"/>
                    </a:cubicBezTo>
                    <a:cubicBezTo>
                      <a:pt x="28832" y="7585"/>
                      <a:pt x="29529" y="7753"/>
                      <a:pt x="30167" y="7753"/>
                    </a:cubicBezTo>
                    <a:cubicBezTo>
                      <a:pt x="30858" y="7753"/>
                      <a:pt x="31479" y="7556"/>
                      <a:pt x="32001" y="7390"/>
                    </a:cubicBezTo>
                    <a:cubicBezTo>
                      <a:pt x="32394" y="7264"/>
                      <a:pt x="32732" y="7149"/>
                      <a:pt x="33002" y="7149"/>
                    </a:cubicBezTo>
                    <a:cubicBezTo>
                      <a:pt x="33124" y="7149"/>
                      <a:pt x="33232" y="7173"/>
                      <a:pt x="33325" y="7230"/>
                    </a:cubicBezTo>
                    <a:cubicBezTo>
                      <a:pt x="33530" y="7367"/>
                      <a:pt x="33667" y="7641"/>
                      <a:pt x="33759" y="8097"/>
                    </a:cubicBezTo>
                    <a:cubicBezTo>
                      <a:pt x="34033" y="9512"/>
                      <a:pt x="34786" y="10152"/>
                      <a:pt x="35516" y="10791"/>
                    </a:cubicBezTo>
                    <a:cubicBezTo>
                      <a:pt x="36224" y="11407"/>
                      <a:pt x="36886" y="11978"/>
                      <a:pt x="37182" y="13279"/>
                    </a:cubicBezTo>
                    <a:cubicBezTo>
                      <a:pt x="37411" y="14260"/>
                      <a:pt x="35813" y="15196"/>
                      <a:pt x="34078" y="16063"/>
                    </a:cubicBezTo>
                    <a:cubicBezTo>
                      <a:pt x="33553" y="16337"/>
                      <a:pt x="33142" y="16817"/>
                      <a:pt x="32914" y="17433"/>
                    </a:cubicBezTo>
                    <a:cubicBezTo>
                      <a:pt x="32686" y="18003"/>
                      <a:pt x="32640" y="18643"/>
                      <a:pt x="32754" y="19259"/>
                    </a:cubicBezTo>
                    <a:lnTo>
                      <a:pt x="32777" y="19327"/>
                    </a:lnTo>
                    <a:cubicBezTo>
                      <a:pt x="32937" y="20240"/>
                      <a:pt x="32731" y="21131"/>
                      <a:pt x="32184" y="21724"/>
                    </a:cubicBezTo>
                    <a:cubicBezTo>
                      <a:pt x="31828" y="22121"/>
                      <a:pt x="31358" y="22346"/>
                      <a:pt x="30861" y="22346"/>
                    </a:cubicBezTo>
                    <a:cubicBezTo>
                      <a:pt x="30815" y="22346"/>
                      <a:pt x="30769" y="22344"/>
                      <a:pt x="30723" y="22340"/>
                    </a:cubicBezTo>
                    <a:cubicBezTo>
                      <a:pt x="30586" y="22340"/>
                      <a:pt x="30449" y="22317"/>
                      <a:pt x="30312" y="22295"/>
                    </a:cubicBezTo>
                    <a:cubicBezTo>
                      <a:pt x="30107" y="22257"/>
                      <a:pt x="29887" y="22220"/>
                      <a:pt x="29676" y="22220"/>
                    </a:cubicBezTo>
                    <a:cubicBezTo>
                      <a:pt x="29629" y="22220"/>
                      <a:pt x="29582" y="22222"/>
                      <a:pt x="29536" y="22226"/>
                    </a:cubicBezTo>
                    <a:cubicBezTo>
                      <a:pt x="29194" y="22249"/>
                      <a:pt x="28920" y="22386"/>
                      <a:pt x="28714" y="22637"/>
                    </a:cubicBezTo>
                    <a:cubicBezTo>
                      <a:pt x="28418" y="23025"/>
                      <a:pt x="28258" y="23664"/>
                      <a:pt x="28235" y="24600"/>
                    </a:cubicBezTo>
                    <a:cubicBezTo>
                      <a:pt x="28235" y="25148"/>
                      <a:pt x="28281" y="25718"/>
                      <a:pt x="28349" y="26266"/>
                    </a:cubicBezTo>
                    <a:cubicBezTo>
                      <a:pt x="28418" y="27019"/>
                      <a:pt x="28509" y="27773"/>
                      <a:pt x="28418" y="28503"/>
                    </a:cubicBezTo>
                    <a:cubicBezTo>
                      <a:pt x="28258" y="29667"/>
                      <a:pt x="28007" y="31630"/>
                      <a:pt x="26888" y="31858"/>
                    </a:cubicBezTo>
                    <a:cubicBezTo>
                      <a:pt x="26745" y="31884"/>
                      <a:pt x="26606" y="31896"/>
                      <a:pt x="26471" y="31896"/>
                    </a:cubicBezTo>
                    <a:cubicBezTo>
                      <a:pt x="25166" y="31896"/>
                      <a:pt x="24231" y="30751"/>
                      <a:pt x="23259" y="29530"/>
                    </a:cubicBezTo>
                    <a:cubicBezTo>
                      <a:pt x="22264" y="28328"/>
                      <a:pt x="21251" y="27070"/>
                      <a:pt x="19826" y="27070"/>
                    </a:cubicBezTo>
                    <a:cubicBezTo>
                      <a:pt x="19682" y="27070"/>
                      <a:pt x="19532" y="27083"/>
                      <a:pt x="19379" y="27111"/>
                    </a:cubicBezTo>
                    <a:cubicBezTo>
                      <a:pt x="17781" y="27385"/>
                      <a:pt x="17096" y="27727"/>
                      <a:pt x="16457" y="28024"/>
                    </a:cubicBezTo>
                    <a:cubicBezTo>
                      <a:pt x="16229" y="28138"/>
                      <a:pt x="15978" y="28252"/>
                      <a:pt x="15704" y="28366"/>
                    </a:cubicBezTo>
                    <a:cubicBezTo>
                      <a:pt x="15088" y="28594"/>
                      <a:pt x="14448" y="28777"/>
                      <a:pt x="13558" y="28914"/>
                    </a:cubicBezTo>
                    <a:cubicBezTo>
                      <a:pt x="12212" y="29165"/>
                      <a:pt x="11184" y="30032"/>
                      <a:pt x="10294" y="30808"/>
                    </a:cubicBezTo>
                    <a:cubicBezTo>
                      <a:pt x="9411" y="31580"/>
                      <a:pt x="8606" y="32272"/>
                      <a:pt x="7626" y="32272"/>
                    </a:cubicBezTo>
                    <a:cubicBezTo>
                      <a:pt x="7214" y="32272"/>
                      <a:pt x="6770" y="32149"/>
                      <a:pt x="6277" y="31858"/>
                    </a:cubicBezTo>
                    <a:cubicBezTo>
                      <a:pt x="4999" y="31128"/>
                      <a:pt x="5067" y="29462"/>
                      <a:pt x="5159" y="27704"/>
                    </a:cubicBezTo>
                    <a:cubicBezTo>
                      <a:pt x="5181" y="26882"/>
                      <a:pt x="5227" y="26015"/>
                      <a:pt x="5136" y="25193"/>
                    </a:cubicBezTo>
                    <a:cubicBezTo>
                      <a:pt x="5113" y="25011"/>
                      <a:pt x="5090" y="24851"/>
                      <a:pt x="5044" y="24691"/>
                    </a:cubicBezTo>
                    <a:cubicBezTo>
                      <a:pt x="4793" y="23413"/>
                      <a:pt x="3949" y="22865"/>
                      <a:pt x="3081" y="22386"/>
                    </a:cubicBezTo>
                    <a:cubicBezTo>
                      <a:pt x="2944" y="22317"/>
                      <a:pt x="2830" y="22249"/>
                      <a:pt x="2693" y="22180"/>
                    </a:cubicBezTo>
                    <a:cubicBezTo>
                      <a:pt x="1666" y="21633"/>
                      <a:pt x="685" y="21131"/>
                      <a:pt x="479" y="19829"/>
                    </a:cubicBezTo>
                    <a:cubicBezTo>
                      <a:pt x="274" y="18551"/>
                      <a:pt x="1758" y="17638"/>
                      <a:pt x="3310" y="16680"/>
                    </a:cubicBezTo>
                    <a:cubicBezTo>
                      <a:pt x="3835" y="16360"/>
                      <a:pt x="4360" y="16040"/>
                      <a:pt x="4816" y="15698"/>
                    </a:cubicBezTo>
                    <a:cubicBezTo>
                      <a:pt x="5843" y="14968"/>
                      <a:pt x="6756" y="14146"/>
                      <a:pt x="6619" y="13050"/>
                    </a:cubicBezTo>
                    <a:cubicBezTo>
                      <a:pt x="6482" y="12092"/>
                      <a:pt x="7304" y="10813"/>
                      <a:pt x="8080" y="9695"/>
                    </a:cubicBezTo>
                    <a:cubicBezTo>
                      <a:pt x="8308" y="9375"/>
                      <a:pt x="8537" y="9056"/>
                      <a:pt x="8788" y="8714"/>
                    </a:cubicBezTo>
                    <a:cubicBezTo>
                      <a:pt x="10226" y="6728"/>
                      <a:pt x="11709" y="4673"/>
                      <a:pt x="11047" y="3190"/>
                    </a:cubicBezTo>
                    <a:cubicBezTo>
                      <a:pt x="10705" y="2391"/>
                      <a:pt x="10545" y="1889"/>
                      <a:pt x="10614" y="1638"/>
                    </a:cubicBezTo>
                    <a:cubicBezTo>
                      <a:pt x="10659" y="1501"/>
                      <a:pt x="10774" y="1455"/>
                      <a:pt x="10956" y="1455"/>
                    </a:cubicBezTo>
                    <a:cubicBezTo>
                      <a:pt x="11162" y="1455"/>
                      <a:pt x="11481" y="1524"/>
                      <a:pt x="11869" y="1592"/>
                    </a:cubicBezTo>
                    <a:cubicBezTo>
                      <a:pt x="12461" y="1724"/>
                      <a:pt x="13206" y="1879"/>
                      <a:pt x="14037" y="1879"/>
                    </a:cubicBezTo>
                    <a:cubicBezTo>
                      <a:pt x="14360" y="1879"/>
                      <a:pt x="14696" y="1855"/>
                      <a:pt x="15042" y="1798"/>
                    </a:cubicBezTo>
                    <a:cubicBezTo>
                      <a:pt x="15339" y="1744"/>
                      <a:pt x="15611" y="1720"/>
                      <a:pt x="15863" y="1720"/>
                    </a:cubicBezTo>
                    <a:cubicBezTo>
                      <a:pt x="16911" y="1720"/>
                      <a:pt x="17620" y="2132"/>
                      <a:pt x="18374" y="2574"/>
                    </a:cubicBezTo>
                    <a:cubicBezTo>
                      <a:pt x="19114" y="3018"/>
                      <a:pt x="19869" y="3477"/>
                      <a:pt x="20992" y="3477"/>
                    </a:cubicBezTo>
                    <a:cubicBezTo>
                      <a:pt x="21254" y="3477"/>
                      <a:pt x="21537" y="3452"/>
                      <a:pt x="21844" y="3395"/>
                    </a:cubicBezTo>
                    <a:cubicBezTo>
                      <a:pt x="23464" y="3121"/>
                      <a:pt x="23989" y="2437"/>
                      <a:pt x="24492" y="1775"/>
                    </a:cubicBezTo>
                    <a:cubicBezTo>
                      <a:pt x="24994" y="1136"/>
                      <a:pt x="25450" y="519"/>
                      <a:pt x="26980" y="245"/>
                    </a:cubicBezTo>
                    <a:cubicBezTo>
                      <a:pt x="27017" y="240"/>
                      <a:pt x="27052" y="237"/>
                      <a:pt x="27085" y="237"/>
                    </a:cubicBezTo>
                    <a:close/>
                    <a:moveTo>
                      <a:pt x="27113" y="0"/>
                    </a:moveTo>
                    <a:cubicBezTo>
                      <a:pt x="27057" y="0"/>
                      <a:pt x="26997" y="6"/>
                      <a:pt x="26934" y="17"/>
                    </a:cubicBezTo>
                    <a:cubicBezTo>
                      <a:pt x="25313" y="291"/>
                      <a:pt x="24788" y="976"/>
                      <a:pt x="24286" y="1638"/>
                    </a:cubicBezTo>
                    <a:cubicBezTo>
                      <a:pt x="23807" y="2277"/>
                      <a:pt x="23327" y="2893"/>
                      <a:pt x="21798" y="3144"/>
                    </a:cubicBezTo>
                    <a:cubicBezTo>
                      <a:pt x="21501" y="3197"/>
                      <a:pt x="21229" y="3221"/>
                      <a:pt x="20977" y="3221"/>
                    </a:cubicBezTo>
                    <a:cubicBezTo>
                      <a:pt x="19930" y="3221"/>
                      <a:pt x="19224" y="2810"/>
                      <a:pt x="18489" y="2368"/>
                    </a:cubicBezTo>
                    <a:cubicBezTo>
                      <a:pt x="17743" y="1921"/>
                      <a:pt x="16967" y="1474"/>
                      <a:pt x="15825" y="1474"/>
                    </a:cubicBezTo>
                    <a:cubicBezTo>
                      <a:pt x="15569" y="1474"/>
                      <a:pt x="15294" y="1496"/>
                      <a:pt x="14996" y="1546"/>
                    </a:cubicBezTo>
                    <a:cubicBezTo>
                      <a:pt x="14660" y="1605"/>
                      <a:pt x="14331" y="1628"/>
                      <a:pt x="14015" y="1628"/>
                    </a:cubicBezTo>
                    <a:cubicBezTo>
                      <a:pt x="13214" y="1628"/>
                      <a:pt x="12494" y="1478"/>
                      <a:pt x="11938" y="1364"/>
                    </a:cubicBezTo>
                    <a:cubicBezTo>
                      <a:pt x="11551" y="1280"/>
                      <a:pt x="11216" y="1211"/>
                      <a:pt x="10955" y="1211"/>
                    </a:cubicBezTo>
                    <a:cubicBezTo>
                      <a:pt x="10645" y="1211"/>
                      <a:pt x="10437" y="1308"/>
                      <a:pt x="10363" y="1592"/>
                    </a:cubicBezTo>
                    <a:cubicBezTo>
                      <a:pt x="10294" y="1889"/>
                      <a:pt x="10431" y="2414"/>
                      <a:pt x="10819" y="3304"/>
                    </a:cubicBezTo>
                    <a:cubicBezTo>
                      <a:pt x="11413" y="4628"/>
                      <a:pt x="9975" y="6636"/>
                      <a:pt x="8582" y="8577"/>
                    </a:cubicBezTo>
                    <a:cubicBezTo>
                      <a:pt x="8331" y="8896"/>
                      <a:pt x="8103" y="9239"/>
                      <a:pt x="7875" y="9558"/>
                    </a:cubicBezTo>
                    <a:cubicBezTo>
                      <a:pt x="6848" y="11042"/>
                      <a:pt x="6231" y="12137"/>
                      <a:pt x="6368" y="13096"/>
                    </a:cubicBezTo>
                    <a:cubicBezTo>
                      <a:pt x="6505" y="14055"/>
                      <a:pt x="5638" y="14808"/>
                      <a:pt x="4679" y="15493"/>
                    </a:cubicBezTo>
                    <a:cubicBezTo>
                      <a:pt x="4223" y="15835"/>
                      <a:pt x="3698" y="16155"/>
                      <a:pt x="3196" y="16474"/>
                    </a:cubicBezTo>
                    <a:cubicBezTo>
                      <a:pt x="1552" y="17478"/>
                      <a:pt x="0" y="18437"/>
                      <a:pt x="228" y="19852"/>
                    </a:cubicBezTo>
                    <a:cubicBezTo>
                      <a:pt x="479" y="21290"/>
                      <a:pt x="1529" y="21861"/>
                      <a:pt x="2579" y="22409"/>
                    </a:cubicBezTo>
                    <a:cubicBezTo>
                      <a:pt x="2693" y="22477"/>
                      <a:pt x="2830" y="22546"/>
                      <a:pt x="2967" y="22614"/>
                    </a:cubicBezTo>
                    <a:cubicBezTo>
                      <a:pt x="3766" y="23048"/>
                      <a:pt x="4588" y="23573"/>
                      <a:pt x="4816" y="24737"/>
                    </a:cubicBezTo>
                    <a:cubicBezTo>
                      <a:pt x="4839" y="24897"/>
                      <a:pt x="4862" y="25056"/>
                      <a:pt x="4885" y="25216"/>
                    </a:cubicBezTo>
                    <a:cubicBezTo>
                      <a:pt x="4976" y="26015"/>
                      <a:pt x="4930" y="26860"/>
                      <a:pt x="4907" y="27704"/>
                    </a:cubicBezTo>
                    <a:cubicBezTo>
                      <a:pt x="4816" y="29530"/>
                      <a:pt x="4748" y="31265"/>
                      <a:pt x="6140" y="32087"/>
                    </a:cubicBezTo>
                    <a:cubicBezTo>
                      <a:pt x="6688" y="32406"/>
                      <a:pt x="7167" y="32520"/>
                      <a:pt x="7624" y="32520"/>
                    </a:cubicBezTo>
                    <a:cubicBezTo>
                      <a:pt x="8696" y="32520"/>
                      <a:pt x="9541" y="31790"/>
                      <a:pt x="10454" y="30991"/>
                    </a:cubicBezTo>
                    <a:cubicBezTo>
                      <a:pt x="11367" y="30215"/>
                      <a:pt x="12326" y="29393"/>
                      <a:pt x="13604" y="29165"/>
                    </a:cubicBezTo>
                    <a:cubicBezTo>
                      <a:pt x="14494" y="29028"/>
                      <a:pt x="15179" y="28845"/>
                      <a:pt x="15795" y="28594"/>
                    </a:cubicBezTo>
                    <a:cubicBezTo>
                      <a:pt x="16069" y="28480"/>
                      <a:pt x="16320" y="28366"/>
                      <a:pt x="16548" y="28252"/>
                    </a:cubicBezTo>
                    <a:cubicBezTo>
                      <a:pt x="17187" y="27955"/>
                      <a:pt x="17849" y="27636"/>
                      <a:pt x="19424" y="27362"/>
                    </a:cubicBezTo>
                    <a:cubicBezTo>
                      <a:pt x="19568" y="27336"/>
                      <a:pt x="19706" y="27324"/>
                      <a:pt x="19841" y="27324"/>
                    </a:cubicBezTo>
                    <a:cubicBezTo>
                      <a:pt x="21146" y="27324"/>
                      <a:pt x="22081" y="28469"/>
                      <a:pt x="23054" y="29690"/>
                    </a:cubicBezTo>
                    <a:cubicBezTo>
                      <a:pt x="24041" y="30884"/>
                      <a:pt x="25048" y="32133"/>
                      <a:pt x="26458" y="32133"/>
                    </a:cubicBezTo>
                    <a:cubicBezTo>
                      <a:pt x="26611" y="32133"/>
                      <a:pt x="26770" y="32118"/>
                      <a:pt x="26934" y="32087"/>
                    </a:cubicBezTo>
                    <a:cubicBezTo>
                      <a:pt x="28235" y="31858"/>
                      <a:pt x="28509" y="29781"/>
                      <a:pt x="28669" y="28526"/>
                    </a:cubicBezTo>
                    <a:cubicBezTo>
                      <a:pt x="28760" y="27795"/>
                      <a:pt x="28669" y="26997"/>
                      <a:pt x="28600" y="26243"/>
                    </a:cubicBezTo>
                    <a:cubicBezTo>
                      <a:pt x="28532" y="25696"/>
                      <a:pt x="28486" y="25125"/>
                      <a:pt x="28486" y="24600"/>
                    </a:cubicBezTo>
                    <a:cubicBezTo>
                      <a:pt x="28509" y="23733"/>
                      <a:pt x="28646" y="23116"/>
                      <a:pt x="28920" y="22797"/>
                    </a:cubicBezTo>
                    <a:cubicBezTo>
                      <a:pt x="29079" y="22591"/>
                      <a:pt x="29285" y="22500"/>
                      <a:pt x="29559" y="22477"/>
                    </a:cubicBezTo>
                    <a:cubicBezTo>
                      <a:pt x="29602" y="22473"/>
                      <a:pt x="29647" y="22471"/>
                      <a:pt x="29692" y="22471"/>
                    </a:cubicBezTo>
                    <a:cubicBezTo>
                      <a:pt x="29882" y="22471"/>
                      <a:pt x="30082" y="22504"/>
                      <a:pt x="30266" y="22523"/>
                    </a:cubicBezTo>
                    <a:cubicBezTo>
                      <a:pt x="30403" y="22546"/>
                      <a:pt x="30563" y="22569"/>
                      <a:pt x="30700" y="22591"/>
                    </a:cubicBezTo>
                    <a:cubicBezTo>
                      <a:pt x="30750" y="22595"/>
                      <a:pt x="30799" y="22597"/>
                      <a:pt x="30848" y="22597"/>
                    </a:cubicBezTo>
                    <a:cubicBezTo>
                      <a:pt x="31430" y="22597"/>
                      <a:pt x="31968" y="22347"/>
                      <a:pt x="32389" y="21884"/>
                    </a:cubicBezTo>
                    <a:cubicBezTo>
                      <a:pt x="32960" y="21245"/>
                      <a:pt x="33211" y="20263"/>
                      <a:pt x="33028" y="19282"/>
                    </a:cubicBezTo>
                    <a:lnTo>
                      <a:pt x="33005" y="19213"/>
                    </a:lnTo>
                    <a:cubicBezTo>
                      <a:pt x="32891" y="18643"/>
                      <a:pt x="32937" y="18049"/>
                      <a:pt x="33142" y="17501"/>
                    </a:cubicBezTo>
                    <a:cubicBezTo>
                      <a:pt x="33348" y="16953"/>
                      <a:pt x="33713" y="16520"/>
                      <a:pt x="34192" y="16292"/>
                    </a:cubicBezTo>
                    <a:cubicBezTo>
                      <a:pt x="36315" y="15242"/>
                      <a:pt x="37662" y="14306"/>
                      <a:pt x="37434" y="13233"/>
                    </a:cubicBezTo>
                    <a:cubicBezTo>
                      <a:pt x="37114" y="11841"/>
                      <a:pt x="36384" y="11202"/>
                      <a:pt x="35676" y="10585"/>
                    </a:cubicBezTo>
                    <a:cubicBezTo>
                      <a:pt x="34946" y="9969"/>
                      <a:pt x="34261" y="9375"/>
                      <a:pt x="34010" y="8052"/>
                    </a:cubicBezTo>
                    <a:cubicBezTo>
                      <a:pt x="33896" y="7504"/>
                      <a:pt x="33736" y="7184"/>
                      <a:pt x="33462" y="7024"/>
                    </a:cubicBezTo>
                    <a:cubicBezTo>
                      <a:pt x="33325" y="6944"/>
                      <a:pt x="33171" y="6912"/>
                      <a:pt x="33002" y="6912"/>
                    </a:cubicBezTo>
                    <a:cubicBezTo>
                      <a:pt x="32692" y="6912"/>
                      <a:pt x="32332" y="7020"/>
                      <a:pt x="31933" y="7139"/>
                    </a:cubicBezTo>
                    <a:cubicBezTo>
                      <a:pt x="31405" y="7306"/>
                      <a:pt x="30809" y="7499"/>
                      <a:pt x="30153" y="7499"/>
                    </a:cubicBezTo>
                    <a:cubicBezTo>
                      <a:pt x="29559" y="7499"/>
                      <a:pt x="28918" y="7342"/>
                      <a:pt x="28235" y="6865"/>
                    </a:cubicBezTo>
                    <a:cubicBezTo>
                      <a:pt x="27208" y="6157"/>
                      <a:pt x="26843" y="4947"/>
                      <a:pt x="27185" y="3395"/>
                    </a:cubicBezTo>
                    <a:lnTo>
                      <a:pt x="27185" y="3372"/>
                    </a:lnTo>
                    <a:cubicBezTo>
                      <a:pt x="27231" y="3144"/>
                      <a:pt x="27299" y="2916"/>
                      <a:pt x="27368" y="2642"/>
                    </a:cubicBezTo>
                    <a:cubicBezTo>
                      <a:pt x="27619" y="1615"/>
                      <a:pt x="27893" y="565"/>
                      <a:pt x="27505" y="154"/>
                    </a:cubicBezTo>
                    <a:cubicBezTo>
                      <a:pt x="27419" y="51"/>
                      <a:pt x="27282" y="0"/>
                      <a:pt x="27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3"/>
              <p:cNvSpPr/>
              <p:nvPr/>
            </p:nvSpPr>
            <p:spPr>
              <a:xfrm>
                <a:off x="9234475" y="777725"/>
                <a:ext cx="764100" cy="658675"/>
              </a:xfrm>
              <a:custGeom>
                <a:rect b="b" l="l" r="r" t="t"/>
                <a:pathLst>
                  <a:path extrusionOk="0" h="26347" w="30564">
                    <a:moveTo>
                      <a:pt x="21935" y="274"/>
                    </a:moveTo>
                    <a:cubicBezTo>
                      <a:pt x="22043" y="274"/>
                      <a:pt x="22077" y="307"/>
                      <a:pt x="22095" y="326"/>
                    </a:cubicBezTo>
                    <a:cubicBezTo>
                      <a:pt x="22323" y="554"/>
                      <a:pt x="22095" y="1444"/>
                      <a:pt x="21935" y="2083"/>
                    </a:cubicBezTo>
                    <a:cubicBezTo>
                      <a:pt x="21867" y="2311"/>
                      <a:pt x="21821" y="2517"/>
                      <a:pt x="21776" y="2722"/>
                    </a:cubicBezTo>
                    <a:cubicBezTo>
                      <a:pt x="21502" y="4069"/>
                      <a:pt x="21844" y="5142"/>
                      <a:pt x="22734" y="5758"/>
                    </a:cubicBezTo>
                    <a:cubicBezTo>
                      <a:pt x="23337" y="6175"/>
                      <a:pt x="23904" y="6312"/>
                      <a:pt x="24420" y="6312"/>
                    </a:cubicBezTo>
                    <a:cubicBezTo>
                      <a:pt x="24979" y="6312"/>
                      <a:pt x="25480" y="6151"/>
                      <a:pt x="25907" y="6009"/>
                    </a:cubicBezTo>
                    <a:cubicBezTo>
                      <a:pt x="26218" y="5916"/>
                      <a:pt x="26476" y="5833"/>
                      <a:pt x="26681" y="5833"/>
                    </a:cubicBezTo>
                    <a:cubicBezTo>
                      <a:pt x="26777" y="5833"/>
                      <a:pt x="26861" y="5851"/>
                      <a:pt x="26934" y="5895"/>
                    </a:cubicBezTo>
                    <a:cubicBezTo>
                      <a:pt x="27094" y="5986"/>
                      <a:pt x="27208" y="6215"/>
                      <a:pt x="27277" y="6557"/>
                    </a:cubicBezTo>
                    <a:cubicBezTo>
                      <a:pt x="27505" y="7721"/>
                      <a:pt x="28121" y="8269"/>
                      <a:pt x="28692" y="8794"/>
                    </a:cubicBezTo>
                    <a:cubicBezTo>
                      <a:pt x="29262" y="9319"/>
                      <a:pt x="29810" y="9798"/>
                      <a:pt x="30038" y="10802"/>
                    </a:cubicBezTo>
                    <a:cubicBezTo>
                      <a:pt x="30221" y="11578"/>
                      <a:pt x="28966" y="12332"/>
                      <a:pt x="27573" y="13039"/>
                    </a:cubicBezTo>
                    <a:cubicBezTo>
                      <a:pt x="27140" y="13245"/>
                      <a:pt x="26820" y="13656"/>
                      <a:pt x="26615" y="14158"/>
                    </a:cubicBezTo>
                    <a:cubicBezTo>
                      <a:pt x="26432" y="14637"/>
                      <a:pt x="26386" y="15139"/>
                      <a:pt x="26478" y="15664"/>
                    </a:cubicBezTo>
                    <a:lnTo>
                      <a:pt x="26500" y="15710"/>
                    </a:lnTo>
                    <a:cubicBezTo>
                      <a:pt x="26615" y="16417"/>
                      <a:pt x="26455" y="17125"/>
                      <a:pt x="26021" y="17604"/>
                    </a:cubicBezTo>
                    <a:cubicBezTo>
                      <a:pt x="25721" y="17947"/>
                      <a:pt x="25342" y="18109"/>
                      <a:pt x="24938" y="18109"/>
                    </a:cubicBezTo>
                    <a:cubicBezTo>
                      <a:pt x="24911" y="18109"/>
                      <a:pt x="24884" y="18108"/>
                      <a:pt x="24857" y="18107"/>
                    </a:cubicBezTo>
                    <a:cubicBezTo>
                      <a:pt x="24743" y="18107"/>
                      <a:pt x="24629" y="18084"/>
                      <a:pt x="24515" y="18061"/>
                    </a:cubicBezTo>
                    <a:cubicBezTo>
                      <a:pt x="24348" y="18042"/>
                      <a:pt x="24182" y="18009"/>
                      <a:pt x="24016" y="18009"/>
                    </a:cubicBezTo>
                    <a:cubicBezTo>
                      <a:pt x="23977" y="18009"/>
                      <a:pt x="23938" y="18011"/>
                      <a:pt x="23898" y="18015"/>
                    </a:cubicBezTo>
                    <a:cubicBezTo>
                      <a:pt x="23602" y="18038"/>
                      <a:pt x="23373" y="18152"/>
                      <a:pt x="23214" y="18380"/>
                    </a:cubicBezTo>
                    <a:cubicBezTo>
                      <a:pt x="22963" y="18700"/>
                      <a:pt x="22826" y="19225"/>
                      <a:pt x="22826" y="19978"/>
                    </a:cubicBezTo>
                    <a:cubicBezTo>
                      <a:pt x="22803" y="20435"/>
                      <a:pt x="22848" y="20891"/>
                      <a:pt x="22894" y="21325"/>
                    </a:cubicBezTo>
                    <a:cubicBezTo>
                      <a:pt x="22963" y="21941"/>
                      <a:pt x="23031" y="22557"/>
                      <a:pt x="22963" y="23151"/>
                    </a:cubicBezTo>
                    <a:cubicBezTo>
                      <a:pt x="22848" y="24018"/>
                      <a:pt x="22620" y="25639"/>
                      <a:pt x="21730" y="25799"/>
                    </a:cubicBezTo>
                    <a:cubicBezTo>
                      <a:pt x="21612" y="25821"/>
                      <a:pt x="21499" y="25831"/>
                      <a:pt x="21388" y="25831"/>
                    </a:cubicBezTo>
                    <a:cubicBezTo>
                      <a:pt x="20360" y="25831"/>
                      <a:pt x="19614" y="24921"/>
                      <a:pt x="18831" y="23973"/>
                    </a:cubicBezTo>
                    <a:cubicBezTo>
                      <a:pt x="18020" y="22995"/>
                      <a:pt x="17171" y="21980"/>
                      <a:pt x="15991" y="21980"/>
                    </a:cubicBezTo>
                    <a:cubicBezTo>
                      <a:pt x="15875" y="21980"/>
                      <a:pt x="15757" y="21989"/>
                      <a:pt x="15636" y="22010"/>
                    </a:cubicBezTo>
                    <a:cubicBezTo>
                      <a:pt x="14357" y="22238"/>
                      <a:pt x="13810" y="22512"/>
                      <a:pt x="13285" y="22740"/>
                    </a:cubicBezTo>
                    <a:cubicBezTo>
                      <a:pt x="13079" y="22854"/>
                      <a:pt x="12897" y="22923"/>
                      <a:pt x="12668" y="23014"/>
                    </a:cubicBezTo>
                    <a:cubicBezTo>
                      <a:pt x="12189" y="23197"/>
                      <a:pt x="11664" y="23333"/>
                      <a:pt x="10956" y="23448"/>
                    </a:cubicBezTo>
                    <a:cubicBezTo>
                      <a:pt x="9861" y="23630"/>
                      <a:pt x="9016" y="24338"/>
                      <a:pt x="8309" y="24954"/>
                    </a:cubicBezTo>
                    <a:cubicBezTo>
                      <a:pt x="7576" y="25559"/>
                      <a:pt x="6955" y="26087"/>
                      <a:pt x="6196" y="26087"/>
                    </a:cubicBezTo>
                    <a:cubicBezTo>
                      <a:pt x="5868" y="26087"/>
                      <a:pt x="5513" y="25988"/>
                      <a:pt x="5113" y="25753"/>
                    </a:cubicBezTo>
                    <a:cubicBezTo>
                      <a:pt x="4132" y="25160"/>
                      <a:pt x="4177" y="23836"/>
                      <a:pt x="4246" y="22420"/>
                    </a:cubicBezTo>
                    <a:cubicBezTo>
                      <a:pt x="4269" y="21736"/>
                      <a:pt x="4291" y="21028"/>
                      <a:pt x="4223" y="20366"/>
                    </a:cubicBezTo>
                    <a:cubicBezTo>
                      <a:pt x="4200" y="20229"/>
                      <a:pt x="4177" y="20092"/>
                      <a:pt x="4154" y="19955"/>
                    </a:cubicBezTo>
                    <a:cubicBezTo>
                      <a:pt x="3949" y="18928"/>
                      <a:pt x="3241" y="18472"/>
                      <a:pt x="2534" y="18084"/>
                    </a:cubicBezTo>
                    <a:cubicBezTo>
                      <a:pt x="2420" y="18015"/>
                      <a:pt x="2328" y="17970"/>
                      <a:pt x="2214" y="17901"/>
                    </a:cubicBezTo>
                    <a:cubicBezTo>
                      <a:pt x="1393" y="17467"/>
                      <a:pt x="617" y="17057"/>
                      <a:pt x="457" y="16007"/>
                    </a:cubicBezTo>
                    <a:cubicBezTo>
                      <a:pt x="297" y="15025"/>
                      <a:pt x="1484" y="14295"/>
                      <a:pt x="2716" y="13541"/>
                    </a:cubicBezTo>
                    <a:cubicBezTo>
                      <a:pt x="3150" y="13290"/>
                      <a:pt x="3607" y="13016"/>
                      <a:pt x="3995" y="12720"/>
                    </a:cubicBezTo>
                    <a:cubicBezTo>
                      <a:pt x="4953" y="12012"/>
                      <a:pt x="5570" y="11373"/>
                      <a:pt x="5478" y="10551"/>
                    </a:cubicBezTo>
                    <a:cubicBezTo>
                      <a:pt x="5410" y="9821"/>
                      <a:pt x="6003" y="8862"/>
                      <a:pt x="6711" y="7881"/>
                    </a:cubicBezTo>
                    <a:cubicBezTo>
                      <a:pt x="6848" y="7653"/>
                      <a:pt x="7008" y="7447"/>
                      <a:pt x="7145" y="7242"/>
                    </a:cubicBezTo>
                    <a:cubicBezTo>
                      <a:pt x="8354" y="5553"/>
                      <a:pt x="9587" y="3795"/>
                      <a:pt x="9039" y="2540"/>
                    </a:cubicBezTo>
                    <a:cubicBezTo>
                      <a:pt x="8765" y="1901"/>
                      <a:pt x="8651" y="1490"/>
                      <a:pt x="8697" y="1307"/>
                    </a:cubicBezTo>
                    <a:cubicBezTo>
                      <a:pt x="8720" y="1216"/>
                      <a:pt x="8788" y="1170"/>
                      <a:pt x="8948" y="1170"/>
                    </a:cubicBezTo>
                    <a:cubicBezTo>
                      <a:pt x="9085" y="1170"/>
                      <a:pt x="9336" y="1216"/>
                      <a:pt x="9678" y="1307"/>
                    </a:cubicBezTo>
                    <a:cubicBezTo>
                      <a:pt x="10153" y="1405"/>
                      <a:pt x="10758" y="1539"/>
                      <a:pt x="11433" y="1539"/>
                    </a:cubicBezTo>
                    <a:cubicBezTo>
                      <a:pt x="11698" y="1539"/>
                      <a:pt x="11974" y="1518"/>
                      <a:pt x="12257" y="1467"/>
                    </a:cubicBezTo>
                    <a:cubicBezTo>
                      <a:pt x="12483" y="1429"/>
                      <a:pt x="12690" y="1412"/>
                      <a:pt x="12882" y="1412"/>
                    </a:cubicBezTo>
                    <a:cubicBezTo>
                      <a:pt x="13742" y="1412"/>
                      <a:pt x="14308" y="1752"/>
                      <a:pt x="14905" y="2106"/>
                    </a:cubicBezTo>
                    <a:cubicBezTo>
                      <a:pt x="15520" y="2460"/>
                      <a:pt x="16134" y="2829"/>
                      <a:pt x="17059" y="2829"/>
                    </a:cubicBezTo>
                    <a:cubicBezTo>
                      <a:pt x="17267" y="2829"/>
                      <a:pt x="17492" y="2810"/>
                      <a:pt x="17736" y="2768"/>
                    </a:cubicBezTo>
                    <a:cubicBezTo>
                      <a:pt x="19037" y="2540"/>
                      <a:pt x="19470" y="2015"/>
                      <a:pt x="19881" y="1467"/>
                    </a:cubicBezTo>
                    <a:cubicBezTo>
                      <a:pt x="20269" y="965"/>
                      <a:pt x="20634" y="485"/>
                      <a:pt x="21844" y="280"/>
                    </a:cubicBezTo>
                    <a:cubicBezTo>
                      <a:pt x="21879" y="276"/>
                      <a:pt x="21909" y="274"/>
                      <a:pt x="21935" y="274"/>
                    </a:cubicBezTo>
                    <a:close/>
                    <a:moveTo>
                      <a:pt x="21907" y="0"/>
                    </a:moveTo>
                    <a:cubicBezTo>
                      <a:pt x="21873" y="0"/>
                      <a:pt x="21836" y="2"/>
                      <a:pt x="21798" y="6"/>
                    </a:cubicBezTo>
                    <a:cubicBezTo>
                      <a:pt x="20497" y="234"/>
                      <a:pt x="20064" y="782"/>
                      <a:pt x="19653" y="1307"/>
                    </a:cubicBezTo>
                    <a:cubicBezTo>
                      <a:pt x="19265" y="1809"/>
                      <a:pt x="18900" y="2289"/>
                      <a:pt x="17690" y="2517"/>
                    </a:cubicBezTo>
                    <a:cubicBezTo>
                      <a:pt x="17469" y="2554"/>
                      <a:pt x="17265" y="2571"/>
                      <a:pt x="17074" y="2571"/>
                    </a:cubicBezTo>
                    <a:cubicBezTo>
                      <a:pt x="16221" y="2571"/>
                      <a:pt x="15639" y="2232"/>
                      <a:pt x="15042" y="1878"/>
                    </a:cubicBezTo>
                    <a:cubicBezTo>
                      <a:pt x="14436" y="1518"/>
                      <a:pt x="13798" y="1142"/>
                      <a:pt x="12842" y="1142"/>
                    </a:cubicBezTo>
                    <a:cubicBezTo>
                      <a:pt x="12646" y="1142"/>
                      <a:pt x="12437" y="1158"/>
                      <a:pt x="12212" y="1193"/>
                    </a:cubicBezTo>
                    <a:cubicBezTo>
                      <a:pt x="11947" y="1237"/>
                      <a:pt x="11688" y="1255"/>
                      <a:pt x="11440" y="1255"/>
                    </a:cubicBezTo>
                    <a:cubicBezTo>
                      <a:pt x="10791" y="1255"/>
                      <a:pt x="10209" y="1132"/>
                      <a:pt x="9747" y="1033"/>
                    </a:cubicBezTo>
                    <a:cubicBezTo>
                      <a:pt x="9442" y="970"/>
                      <a:pt x="9167" y="912"/>
                      <a:pt x="8944" y="912"/>
                    </a:cubicBezTo>
                    <a:cubicBezTo>
                      <a:pt x="8684" y="912"/>
                      <a:pt x="8497" y="992"/>
                      <a:pt x="8423" y="1239"/>
                    </a:cubicBezTo>
                    <a:cubicBezTo>
                      <a:pt x="8354" y="1490"/>
                      <a:pt x="8468" y="1923"/>
                      <a:pt x="8788" y="2654"/>
                    </a:cubicBezTo>
                    <a:cubicBezTo>
                      <a:pt x="9290" y="3749"/>
                      <a:pt x="8080" y="5438"/>
                      <a:pt x="6939" y="7082"/>
                    </a:cubicBezTo>
                    <a:cubicBezTo>
                      <a:pt x="6779" y="7287"/>
                      <a:pt x="6620" y="7516"/>
                      <a:pt x="6483" y="7721"/>
                    </a:cubicBezTo>
                    <a:cubicBezTo>
                      <a:pt x="5752" y="8748"/>
                      <a:pt x="5113" y="9752"/>
                      <a:pt x="5204" y="10574"/>
                    </a:cubicBezTo>
                    <a:cubicBezTo>
                      <a:pt x="5296" y="11282"/>
                      <a:pt x="4725" y="11852"/>
                      <a:pt x="3835" y="12491"/>
                    </a:cubicBezTo>
                    <a:cubicBezTo>
                      <a:pt x="3447" y="12788"/>
                      <a:pt x="2990" y="13062"/>
                      <a:pt x="2580" y="13313"/>
                    </a:cubicBezTo>
                    <a:cubicBezTo>
                      <a:pt x="1256" y="14112"/>
                      <a:pt x="0" y="14888"/>
                      <a:pt x="183" y="16052"/>
                    </a:cubicBezTo>
                    <a:cubicBezTo>
                      <a:pt x="365" y="17239"/>
                      <a:pt x="1233" y="17696"/>
                      <a:pt x="2100" y="18152"/>
                    </a:cubicBezTo>
                    <a:cubicBezTo>
                      <a:pt x="2192" y="18198"/>
                      <a:pt x="2306" y="18266"/>
                      <a:pt x="2397" y="18312"/>
                    </a:cubicBezTo>
                    <a:cubicBezTo>
                      <a:pt x="3036" y="18677"/>
                      <a:pt x="3698" y="19088"/>
                      <a:pt x="3881" y="20001"/>
                    </a:cubicBezTo>
                    <a:cubicBezTo>
                      <a:pt x="3903" y="20138"/>
                      <a:pt x="3926" y="20275"/>
                      <a:pt x="3949" y="20389"/>
                    </a:cubicBezTo>
                    <a:cubicBezTo>
                      <a:pt x="4018" y="21028"/>
                      <a:pt x="3995" y="21736"/>
                      <a:pt x="3972" y="22398"/>
                    </a:cubicBezTo>
                    <a:cubicBezTo>
                      <a:pt x="3903" y="23904"/>
                      <a:pt x="3835" y="25319"/>
                      <a:pt x="4976" y="25981"/>
                    </a:cubicBezTo>
                    <a:cubicBezTo>
                      <a:pt x="5433" y="26255"/>
                      <a:pt x="5821" y="26346"/>
                      <a:pt x="6186" y="26346"/>
                    </a:cubicBezTo>
                    <a:cubicBezTo>
                      <a:pt x="7053" y="26346"/>
                      <a:pt x="7761" y="25776"/>
                      <a:pt x="8468" y="25160"/>
                    </a:cubicBezTo>
                    <a:cubicBezTo>
                      <a:pt x="9222" y="24543"/>
                      <a:pt x="9975" y="23904"/>
                      <a:pt x="11002" y="23722"/>
                    </a:cubicBezTo>
                    <a:cubicBezTo>
                      <a:pt x="11710" y="23607"/>
                      <a:pt x="12257" y="23470"/>
                      <a:pt x="12760" y="23265"/>
                    </a:cubicBezTo>
                    <a:cubicBezTo>
                      <a:pt x="13011" y="23174"/>
                      <a:pt x="13216" y="23082"/>
                      <a:pt x="13399" y="22991"/>
                    </a:cubicBezTo>
                    <a:cubicBezTo>
                      <a:pt x="13924" y="22763"/>
                      <a:pt x="14449" y="22512"/>
                      <a:pt x="15704" y="22284"/>
                    </a:cubicBezTo>
                    <a:cubicBezTo>
                      <a:pt x="15811" y="22265"/>
                      <a:pt x="15916" y="22257"/>
                      <a:pt x="16017" y="22257"/>
                    </a:cubicBezTo>
                    <a:cubicBezTo>
                      <a:pt x="17060" y="22257"/>
                      <a:pt x="17814" y="23176"/>
                      <a:pt x="18626" y="24132"/>
                    </a:cubicBezTo>
                    <a:cubicBezTo>
                      <a:pt x="19409" y="25102"/>
                      <a:pt x="20249" y="26108"/>
                      <a:pt x="21397" y="26108"/>
                    </a:cubicBezTo>
                    <a:cubicBezTo>
                      <a:pt x="21520" y="26108"/>
                      <a:pt x="21646" y="26097"/>
                      <a:pt x="21776" y="26073"/>
                    </a:cubicBezTo>
                    <a:cubicBezTo>
                      <a:pt x="22871" y="25867"/>
                      <a:pt x="23099" y="24178"/>
                      <a:pt x="23214" y="23174"/>
                    </a:cubicBezTo>
                    <a:cubicBezTo>
                      <a:pt x="23305" y="22557"/>
                      <a:pt x="23236" y="21918"/>
                      <a:pt x="23168" y="21302"/>
                    </a:cubicBezTo>
                    <a:cubicBezTo>
                      <a:pt x="23122" y="20868"/>
                      <a:pt x="23077" y="20412"/>
                      <a:pt x="23099" y="19978"/>
                    </a:cubicBezTo>
                    <a:cubicBezTo>
                      <a:pt x="23099" y="19293"/>
                      <a:pt x="23214" y="18814"/>
                      <a:pt x="23419" y="18540"/>
                    </a:cubicBezTo>
                    <a:cubicBezTo>
                      <a:pt x="23556" y="18380"/>
                      <a:pt x="23716" y="18312"/>
                      <a:pt x="23921" y="18289"/>
                    </a:cubicBezTo>
                    <a:cubicBezTo>
                      <a:pt x="23956" y="18285"/>
                      <a:pt x="23991" y="18283"/>
                      <a:pt x="24026" y="18283"/>
                    </a:cubicBezTo>
                    <a:cubicBezTo>
                      <a:pt x="24174" y="18283"/>
                      <a:pt x="24321" y="18316"/>
                      <a:pt x="24469" y="18335"/>
                    </a:cubicBezTo>
                    <a:cubicBezTo>
                      <a:pt x="24606" y="18358"/>
                      <a:pt x="24720" y="18380"/>
                      <a:pt x="24834" y="18380"/>
                    </a:cubicBezTo>
                    <a:cubicBezTo>
                      <a:pt x="24879" y="18384"/>
                      <a:pt x="24923" y="18386"/>
                      <a:pt x="24967" y="18386"/>
                    </a:cubicBezTo>
                    <a:cubicBezTo>
                      <a:pt x="25443" y="18386"/>
                      <a:pt x="25892" y="18163"/>
                      <a:pt x="26227" y="17787"/>
                    </a:cubicBezTo>
                    <a:cubicBezTo>
                      <a:pt x="26706" y="17262"/>
                      <a:pt x="26911" y="16463"/>
                      <a:pt x="26774" y="15664"/>
                    </a:cubicBezTo>
                    <a:lnTo>
                      <a:pt x="26752" y="15619"/>
                    </a:lnTo>
                    <a:cubicBezTo>
                      <a:pt x="26660" y="15139"/>
                      <a:pt x="26706" y="14683"/>
                      <a:pt x="26866" y="14249"/>
                    </a:cubicBezTo>
                    <a:cubicBezTo>
                      <a:pt x="27048" y="13815"/>
                      <a:pt x="27345" y="13473"/>
                      <a:pt x="27710" y="13268"/>
                    </a:cubicBezTo>
                    <a:cubicBezTo>
                      <a:pt x="29080" y="12583"/>
                      <a:pt x="30563" y="11738"/>
                      <a:pt x="30312" y="10757"/>
                    </a:cubicBezTo>
                    <a:cubicBezTo>
                      <a:pt x="30038" y="9638"/>
                      <a:pt x="29445" y="9113"/>
                      <a:pt x="28874" y="8588"/>
                    </a:cubicBezTo>
                    <a:cubicBezTo>
                      <a:pt x="28304" y="8086"/>
                      <a:pt x="27756" y="7584"/>
                      <a:pt x="27550" y="6511"/>
                    </a:cubicBezTo>
                    <a:cubicBezTo>
                      <a:pt x="27459" y="6078"/>
                      <a:pt x="27299" y="5804"/>
                      <a:pt x="27071" y="5667"/>
                    </a:cubicBezTo>
                    <a:cubicBezTo>
                      <a:pt x="26956" y="5593"/>
                      <a:pt x="26826" y="5563"/>
                      <a:pt x="26683" y="5563"/>
                    </a:cubicBezTo>
                    <a:cubicBezTo>
                      <a:pt x="26430" y="5563"/>
                      <a:pt x="26137" y="5656"/>
                      <a:pt x="25816" y="5758"/>
                    </a:cubicBezTo>
                    <a:cubicBezTo>
                      <a:pt x="25399" y="5889"/>
                      <a:pt x="24933" y="6038"/>
                      <a:pt x="24421" y="6038"/>
                    </a:cubicBezTo>
                    <a:cubicBezTo>
                      <a:pt x="23950" y="6038"/>
                      <a:pt x="23440" y="5912"/>
                      <a:pt x="22894" y="5530"/>
                    </a:cubicBezTo>
                    <a:cubicBezTo>
                      <a:pt x="22072" y="4959"/>
                      <a:pt x="21776" y="4023"/>
                      <a:pt x="22050" y="2745"/>
                    </a:cubicBezTo>
                    <a:cubicBezTo>
                      <a:pt x="22095" y="2585"/>
                      <a:pt x="22141" y="2357"/>
                      <a:pt x="22186" y="2152"/>
                    </a:cubicBezTo>
                    <a:cubicBezTo>
                      <a:pt x="22392" y="1330"/>
                      <a:pt x="22620" y="485"/>
                      <a:pt x="22301" y="143"/>
                    </a:cubicBezTo>
                    <a:cubicBezTo>
                      <a:pt x="22205" y="48"/>
                      <a:pt x="22079" y="0"/>
                      <a:pt x="21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3"/>
              <p:cNvSpPr/>
              <p:nvPr/>
            </p:nvSpPr>
            <p:spPr>
              <a:xfrm>
                <a:off x="9322350" y="853450"/>
                <a:ext cx="584925" cy="504200"/>
              </a:xfrm>
              <a:custGeom>
                <a:rect b="b" l="l" r="r" t="t"/>
                <a:pathLst>
                  <a:path extrusionOk="0" h="20168" w="23397">
                    <a:moveTo>
                      <a:pt x="16765" y="300"/>
                    </a:moveTo>
                    <a:cubicBezTo>
                      <a:pt x="16813" y="300"/>
                      <a:pt x="16829" y="316"/>
                      <a:pt x="16845" y="332"/>
                    </a:cubicBezTo>
                    <a:cubicBezTo>
                      <a:pt x="16982" y="492"/>
                      <a:pt x="16823" y="1154"/>
                      <a:pt x="16709" y="1588"/>
                    </a:cubicBezTo>
                    <a:cubicBezTo>
                      <a:pt x="16663" y="1770"/>
                      <a:pt x="16640" y="1930"/>
                      <a:pt x="16594" y="2113"/>
                    </a:cubicBezTo>
                    <a:cubicBezTo>
                      <a:pt x="16343" y="3414"/>
                      <a:pt x="16868" y="4099"/>
                      <a:pt x="17348" y="4441"/>
                    </a:cubicBezTo>
                    <a:cubicBezTo>
                      <a:pt x="17808" y="4759"/>
                      <a:pt x="18242" y="4861"/>
                      <a:pt x="18637" y="4861"/>
                    </a:cubicBezTo>
                    <a:cubicBezTo>
                      <a:pt x="19065" y="4861"/>
                      <a:pt x="19447" y="4741"/>
                      <a:pt x="19767" y="4646"/>
                    </a:cubicBezTo>
                    <a:cubicBezTo>
                      <a:pt x="20009" y="4582"/>
                      <a:pt x="20206" y="4517"/>
                      <a:pt x="20356" y="4517"/>
                    </a:cubicBezTo>
                    <a:cubicBezTo>
                      <a:pt x="20419" y="4517"/>
                      <a:pt x="20474" y="4528"/>
                      <a:pt x="20520" y="4555"/>
                    </a:cubicBezTo>
                    <a:cubicBezTo>
                      <a:pt x="20634" y="4624"/>
                      <a:pt x="20703" y="4783"/>
                      <a:pt x="20771" y="5034"/>
                    </a:cubicBezTo>
                    <a:cubicBezTo>
                      <a:pt x="20954" y="5925"/>
                      <a:pt x="21411" y="6381"/>
                      <a:pt x="21867" y="6815"/>
                    </a:cubicBezTo>
                    <a:cubicBezTo>
                      <a:pt x="22278" y="7226"/>
                      <a:pt x="22689" y="7591"/>
                      <a:pt x="22894" y="8344"/>
                    </a:cubicBezTo>
                    <a:cubicBezTo>
                      <a:pt x="23031" y="8846"/>
                      <a:pt x="22255" y="9371"/>
                      <a:pt x="21045" y="9987"/>
                    </a:cubicBezTo>
                    <a:cubicBezTo>
                      <a:pt x="20726" y="10170"/>
                      <a:pt x="20452" y="10490"/>
                      <a:pt x="20292" y="10878"/>
                    </a:cubicBezTo>
                    <a:cubicBezTo>
                      <a:pt x="20155" y="11243"/>
                      <a:pt x="20109" y="11654"/>
                      <a:pt x="20201" y="12087"/>
                    </a:cubicBezTo>
                    <a:cubicBezTo>
                      <a:pt x="20269" y="12612"/>
                      <a:pt x="20132" y="13137"/>
                      <a:pt x="19836" y="13480"/>
                    </a:cubicBezTo>
                    <a:cubicBezTo>
                      <a:pt x="19603" y="13734"/>
                      <a:pt x="19330" y="13870"/>
                      <a:pt x="19037" y="13870"/>
                    </a:cubicBezTo>
                    <a:cubicBezTo>
                      <a:pt x="19014" y="13870"/>
                      <a:pt x="18991" y="13869"/>
                      <a:pt x="18968" y="13868"/>
                    </a:cubicBezTo>
                    <a:cubicBezTo>
                      <a:pt x="18877" y="13868"/>
                      <a:pt x="18786" y="13845"/>
                      <a:pt x="18717" y="13845"/>
                    </a:cubicBezTo>
                    <a:cubicBezTo>
                      <a:pt x="18604" y="13829"/>
                      <a:pt x="18491" y="13813"/>
                      <a:pt x="18378" y="13813"/>
                    </a:cubicBezTo>
                    <a:cubicBezTo>
                      <a:pt x="18331" y="13813"/>
                      <a:pt x="18285" y="13815"/>
                      <a:pt x="18238" y="13822"/>
                    </a:cubicBezTo>
                    <a:cubicBezTo>
                      <a:pt x="17987" y="13845"/>
                      <a:pt x="17804" y="13936"/>
                      <a:pt x="17690" y="14119"/>
                    </a:cubicBezTo>
                    <a:cubicBezTo>
                      <a:pt x="17485" y="14370"/>
                      <a:pt x="17370" y="14781"/>
                      <a:pt x="17370" y="15374"/>
                    </a:cubicBezTo>
                    <a:cubicBezTo>
                      <a:pt x="17370" y="15694"/>
                      <a:pt x="17393" y="16036"/>
                      <a:pt x="17439" y="16379"/>
                    </a:cubicBezTo>
                    <a:cubicBezTo>
                      <a:pt x="17485" y="16835"/>
                      <a:pt x="17530" y="17314"/>
                      <a:pt x="17462" y="17771"/>
                    </a:cubicBezTo>
                    <a:cubicBezTo>
                      <a:pt x="17370" y="18433"/>
                      <a:pt x="17211" y="19620"/>
                      <a:pt x="16549" y="19757"/>
                    </a:cubicBezTo>
                    <a:cubicBezTo>
                      <a:pt x="16465" y="19772"/>
                      <a:pt x="16384" y="19779"/>
                      <a:pt x="16305" y="19779"/>
                    </a:cubicBezTo>
                    <a:cubicBezTo>
                      <a:pt x="15542" y="19779"/>
                      <a:pt x="14980" y="19113"/>
                      <a:pt x="14380" y="18410"/>
                    </a:cubicBezTo>
                    <a:cubicBezTo>
                      <a:pt x="13759" y="17665"/>
                      <a:pt x="13101" y="16901"/>
                      <a:pt x="12184" y="16901"/>
                    </a:cubicBezTo>
                    <a:cubicBezTo>
                      <a:pt x="12090" y="16901"/>
                      <a:pt x="11992" y="16909"/>
                      <a:pt x="11892" y="16926"/>
                    </a:cubicBezTo>
                    <a:cubicBezTo>
                      <a:pt x="10934" y="17086"/>
                      <a:pt x="10500" y="17292"/>
                      <a:pt x="10089" y="17474"/>
                    </a:cubicBezTo>
                    <a:cubicBezTo>
                      <a:pt x="9952" y="17543"/>
                      <a:pt x="9792" y="17611"/>
                      <a:pt x="9610" y="17657"/>
                    </a:cubicBezTo>
                    <a:cubicBezTo>
                      <a:pt x="9359" y="17771"/>
                      <a:pt x="8994" y="17885"/>
                      <a:pt x="8332" y="17976"/>
                    </a:cubicBezTo>
                    <a:cubicBezTo>
                      <a:pt x="7464" y="18113"/>
                      <a:pt x="6848" y="18615"/>
                      <a:pt x="6300" y="19072"/>
                    </a:cubicBezTo>
                    <a:cubicBezTo>
                      <a:pt x="5767" y="19511"/>
                      <a:pt x="5310" y="19874"/>
                      <a:pt x="4765" y="19874"/>
                    </a:cubicBezTo>
                    <a:cubicBezTo>
                      <a:pt x="4516" y="19874"/>
                      <a:pt x="4250" y="19799"/>
                      <a:pt x="3949" y="19620"/>
                    </a:cubicBezTo>
                    <a:cubicBezTo>
                      <a:pt x="3219" y="19209"/>
                      <a:pt x="3264" y="18205"/>
                      <a:pt x="3310" y="17132"/>
                    </a:cubicBezTo>
                    <a:cubicBezTo>
                      <a:pt x="3333" y="16584"/>
                      <a:pt x="3356" y="16036"/>
                      <a:pt x="3287" y="15534"/>
                    </a:cubicBezTo>
                    <a:cubicBezTo>
                      <a:pt x="3264" y="15420"/>
                      <a:pt x="3242" y="15329"/>
                      <a:pt x="3219" y="15214"/>
                    </a:cubicBezTo>
                    <a:cubicBezTo>
                      <a:pt x="3059" y="14416"/>
                      <a:pt x="2511" y="14073"/>
                      <a:pt x="1963" y="13754"/>
                    </a:cubicBezTo>
                    <a:cubicBezTo>
                      <a:pt x="1872" y="13708"/>
                      <a:pt x="1804" y="13662"/>
                      <a:pt x="1712" y="13617"/>
                    </a:cubicBezTo>
                    <a:cubicBezTo>
                      <a:pt x="1096" y="13297"/>
                      <a:pt x="503" y="12978"/>
                      <a:pt x="411" y="12202"/>
                    </a:cubicBezTo>
                    <a:cubicBezTo>
                      <a:pt x="320" y="11471"/>
                      <a:pt x="1164" y="10969"/>
                      <a:pt x="2077" y="10421"/>
                    </a:cubicBezTo>
                    <a:cubicBezTo>
                      <a:pt x="2443" y="10193"/>
                      <a:pt x="2831" y="9965"/>
                      <a:pt x="3150" y="9714"/>
                    </a:cubicBezTo>
                    <a:cubicBezTo>
                      <a:pt x="3767" y="9257"/>
                      <a:pt x="4383" y="8732"/>
                      <a:pt x="4337" y="8047"/>
                    </a:cubicBezTo>
                    <a:cubicBezTo>
                      <a:pt x="4292" y="7500"/>
                      <a:pt x="4817" y="6769"/>
                      <a:pt x="5296" y="6039"/>
                    </a:cubicBezTo>
                    <a:lnTo>
                      <a:pt x="5478" y="5788"/>
                    </a:lnTo>
                    <a:cubicBezTo>
                      <a:pt x="6460" y="4372"/>
                      <a:pt x="7464" y="2934"/>
                      <a:pt x="7008" y="1862"/>
                    </a:cubicBezTo>
                    <a:cubicBezTo>
                      <a:pt x="6802" y="1405"/>
                      <a:pt x="6711" y="1086"/>
                      <a:pt x="6757" y="949"/>
                    </a:cubicBezTo>
                    <a:cubicBezTo>
                      <a:pt x="6757" y="903"/>
                      <a:pt x="6825" y="880"/>
                      <a:pt x="6894" y="880"/>
                    </a:cubicBezTo>
                    <a:cubicBezTo>
                      <a:pt x="7031" y="880"/>
                      <a:pt x="7236" y="926"/>
                      <a:pt x="7487" y="994"/>
                    </a:cubicBezTo>
                    <a:cubicBezTo>
                      <a:pt x="7867" y="1081"/>
                      <a:pt x="8352" y="1193"/>
                      <a:pt x="8912" y="1193"/>
                    </a:cubicBezTo>
                    <a:cubicBezTo>
                      <a:pt x="9092" y="1193"/>
                      <a:pt x="9279" y="1182"/>
                      <a:pt x="9473" y="1154"/>
                    </a:cubicBezTo>
                    <a:cubicBezTo>
                      <a:pt x="9636" y="1125"/>
                      <a:pt x="9787" y="1112"/>
                      <a:pt x="9928" y="1112"/>
                    </a:cubicBezTo>
                    <a:cubicBezTo>
                      <a:pt x="10557" y="1112"/>
                      <a:pt x="10989" y="1373"/>
                      <a:pt x="11436" y="1633"/>
                    </a:cubicBezTo>
                    <a:cubicBezTo>
                      <a:pt x="11907" y="1916"/>
                      <a:pt x="12378" y="2199"/>
                      <a:pt x="13094" y="2199"/>
                    </a:cubicBezTo>
                    <a:cubicBezTo>
                      <a:pt x="13245" y="2199"/>
                      <a:pt x="13406" y="2186"/>
                      <a:pt x="13581" y="2158"/>
                    </a:cubicBezTo>
                    <a:cubicBezTo>
                      <a:pt x="14586" y="1976"/>
                      <a:pt x="14928" y="1565"/>
                      <a:pt x="15225" y="1177"/>
                    </a:cubicBezTo>
                    <a:cubicBezTo>
                      <a:pt x="15522" y="812"/>
                      <a:pt x="15795" y="447"/>
                      <a:pt x="16686" y="310"/>
                    </a:cubicBezTo>
                    <a:cubicBezTo>
                      <a:pt x="16719" y="303"/>
                      <a:pt x="16745" y="300"/>
                      <a:pt x="16765" y="300"/>
                    </a:cubicBezTo>
                    <a:close/>
                    <a:moveTo>
                      <a:pt x="16757" y="1"/>
                    </a:moveTo>
                    <a:cubicBezTo>
                      <a:pt x="16721" y="1"/>
                      <a:pt x="16683" y="4"/>
                      <a:pt x="16640" y="13"/>
                    </a:cubicBezTo>
                    <a:cubicBezTo>
                      <a:pt x="15636" y="173"/>
                      <a:pt x="15316" y="583"/>
                      <a:pt x="14997" y="994"/>
                    </a:cubicBezTo>
                    <a:cubicBezTo>
                      <a:pt x="14700" y="1360"/>
                      <a:pt x="14426" y="1702"/>
                      <a:pt x="13536" y="1862"/>
                    </a:cubicBezTo>
                    <a:cubicBezTo>
                      <a:pt x="13372" y="1891"/>
                      <a:pt x="13221" y="1904"/>
                      <a:pt x="13080" y="1904"/>
                    </a:cubicBezTo>
                    <a:cubicBezTo>
                      <a:pt x="12452" y="1904"/>
                      <a:pt x="12020" y="1643"/>
                      <a:pt x="11573" y="1382"/>
                    </a:cubicBezTo>
                    <a:cubicBezTo>
                      <a:pt x="11102" y="1100"/>
                      <a:pt x="10630" y="817"/>
                      <a:pt x="9915" y="817"/>
                    </a:cubicBezTo>
                    <a:cubicBezTo>
                      <a:pt x="9764" y="817"/>
                      <a:pt x="9602" y="830"/>
                      <a:pt x="9427" y="857"/>
                    </a:cubicBezTo>
                    <a:cubicBezTo>
                      <a:pt x="9250" y="885"/>
                      <a:pt x="9077" y="897"/>
                      <a:pt x="8909" y="897"/>
                    </a:cubicBezTo>
                    <a:cubicBezTo>
                      <a:pt x="8386" y="897"/>
                      <a:pt x="7919" y="784"/>
                      <a:pt x="7556" y="698"/>
                    </a:cubicBezTo>
                    <a:cubicBezTo>
                      <a:pt x="7305" y="643"/>
                      <a:pt x="7076" y="589"/>
                      <a:pt x="6889" y="589"/>
                    </a:cubicBezTo>
                    <a:cubicBezTo>
                      <a:pt x="6685" y="589"/>
                      <a:pt x="6532" y="654"/>
                      <a:pt x="6460" y="857"/>
                    </a:cubicBezTo>
                    <a:cubicBezTo>
                      <a:pt x="6391" y="1086"/>
                      <a:pt x="6483" y="1405"/>
                      <a:pt x="6734" y="1999"/>
                    </a:cubicBezTo>
                    <a:cubicBezTo>
                      <a:pt x="7122" y="2889"/>
                      <a:pt x="6118" y="4327"/>
                      <a:pt x="5250" y="5605"/>
                    </a:cubicBezTo>
                    <a:lnTo>
                      <a:pt x="5068" y="5879"/>
                    </a:lnTo>
                    <a:cubicBezTo>
                      <a:pt x="4520" y="6678"/>
                      <a:pt x="3995" y="7408"/>
                      <a:pt x="4040" y="8070"/>
                    </a:cubicBezTo>
                    <a:cubicBezTo>
                      <a:pt x="4063" y="8549"/>
                      <a:pt x="3652" y="8960"/>
                      <a:pt x="2968" y="9485"/>
                    </a:cubicBezTo>
                    <a:cubicBezTo>
                      <a:pt x="2648" y="9714"/>
                      <a:pt x="2283" y="9942"/>
                      <a:pt x="1918" y="10170"/>
                    </a:cubicBezTo>
                    <a:cubicBezTo>
                      <a:pt x="936" y="10764"/>
                      <a:pt x="0" y="11334"/>
                      <a:pt x="115" y="12247"/>
                    </a:cubicBezTo>
                    <a:cubicBezTo>
                      <a:pt x="229" y="13160"/>
                      <a:pt x="959" y="13548"/>
                      <a:pt x="1575" y="13891"/>
                    </a:cubicBezTo>
                    <a:cubicBezTo>
                      <a:pt x="1667" y="13936"/>
                      <a:pt x="1735" y="13982"/>
                      <a:pt x="1826" y="14005"/>
                    </a:cubicBezTo>
                    <a:cubicBezTo>
                      <a:pt x="2329" y="14301"/>
                      <a:pt x="2785" y="14598"/>
                      <a:pt x="2945" y="15283"/>
                    </a:cubicBezTo>
                    <a:cubicBezTo>
                      <a:pt x="2968" y="15374"/>
                      <a:pt x="2968" y="15466"/>
                      <a:pt x="2990" y="15580"/>
                    </a:cubicBezTo>
                    <a:cubicBezTo>
                      <a:pt x="3059" y="16059"/>
                      <a:pt x="3036" y="16584"/>
                      <a:pt x="3013" y="17109"/>
                    </a:cubicBezTo>
                    <a:cubicBezTo>
                      <a:pt x="2968" y="18273"/>
                      <a:pt x="2922" y="19369"/>
                      <a:pt x="3789" y="19894"/>
                    </a:cubicBezTo>
                    <a:cubicBezTo>
                      <a:pt x="4155" y="20099"/>
                      <a:pt x="4474" y="20168"/>
                      <a:pt x="4748" y="20168"/>
                    </a:cubicBezTo>
                    <a:cubicBezTo>
                      <a:pt x="5410" y="20168"/>
                      <a:pt x="5935" y="19757"/>
                      <a:pt x="6483" y="19300"/>
                    </a:cubicBezTo>
                    <a:cubicBezTo>
                      <a:pt x="7031" y="18867"/>
                      <a:pt x="7601" y="18387"/>
                      <a:pt x="8377" y="18273"/>
                    </a:cubicBezTo>
                    <a:cubicBezTo>
                      <a:pt x="8902" y="18205"/>
                      <a:pt x="9336" y="18090"/>
                      <a:pt x="9724" y="17953"/>
                    </a:cubicBezTo>
                    <a:cubicBezTo>
                      <a:pt x="9907" y="17885"/>
                      <a:pt x="10066" y="17817"/>
                      <a:pt x="10226" y="17748"/>
                    </a:cubicBezTo>
                    <a:cubicBezTo>
                      <a:pt x="10614" y="17565"/>
                      <a:pt x="11025" y="17383"/>
                      <a:pt x="11938" y="17223"/>
                    </a:cubicBezTo>
                    <a:cubicBezTo>
                      <a:pt x="12022" y="17208"/>
                      <a:pt x="12103" y="17201"/>
                      <a:pt x="12182" y="17201"/>
                    </a:cubicBezTo>
                    <a:cubicBezTo>
                      <a:pt x="12968" y="17201"/>
                      <a:pt x="13551" y="17888"/>
                      <a:pt x="14152" y="18593"/>
                    </a:cubicBezTo>
                    <a:cubicBezTo>
                      <a:pt x="14766" y="19329"/>
                      <a:pt x="15399" y="20085"/>
                      <a:pt x="16296" y="20085"/>
                    </a:cubicBezTo>
                    <a:cubicBezTo>
                      <a:pt x="16400" y="20085"/>
                      <a:pt x="16506" y="20075"/>
                      <a:pt x="16617" y="20053"/>
                    </a:cubicBezTo>
                    <a:cubicBezTo>
                      <a:pt x="17485" y="19871"/>
                      <a:pt x="17644" y="18593"/>
                      <a:pt x="17758" y="17817"/>
                    </a:cubicBezTo>
                    <a:cubicBezTo>
                      <a:pt x="17827" y="17337"/>
                      <a:pt x="17781" y="16835"/>
                      <a:pt x="17736" y="16333"/>
                    </a:cubicBezTo>
                    <a:cubicBezTo>
                      <a:pt x="17690" y="16013"/>
                      <a:pt x="17667" y="15694"/>
                      <a:pt x="17667" y="15374"/>
                    </a:cubicBezTo>
                    <a:cubicBezTo>
                      <a:pt x="17667" y="14849"/>
                      <a:pt x="17758" y="14484"/>
                      <a:pt x="17918" y="14301"/>
                    </a:cubicBezTo>
                    <a:cubicBezTo>
                      <a:pt x="18010" y="14187"/>
                      <a:pt x="18101" y="14119"/>
                      <a:pt x="18261" y="14119"/>
                    </a:cubicBezTo>
                    <a:cubicBezTo>
                      <a:pt x="18301" y="14112"/>
                      <a:pt x="18341" y="14109"/>
                      <a:pt x="18381" y="14109"/>
                    </a:cubicBezTo>
                    <a:cubicBezTo>
                      <a:pt x="18478" y="14109"/>
                      <a:pt x="18575" y="14126"/>
                      <a:pt x="18671" y="14142"/>
                    </a:cubicBezTo>
                    <a:cubicBezTo>
                      <a:pt x="18763" y="14142"/>
                      <a:pt x="18854" y="14164"/>
                      <a:pt x="18945" y="14164"/>
                    </a:cubicBezTo>
                    <a:cubicBezTo>
                      <a:pt x="18968" y="14166"/>
                      <a:pt x="18991" y="14166"/>
                      <a:pt x="19014" y="14166"/>
                    </a:cubicBezTo>
                    <a:cubicBezTo>
                      <a:pt x="19402" y="14166"/>
                      <a:pt x="19782" y="13987"/>
                      <a:pt x="20041" y="13685"/>
                    </a:cubicBezTo>
                    <a:cubicBezTo>
                      <a:pt x="20429" y="13274"/>
                      <a:pt x="20589" y="12658"/>
                      <a:pt x="20475" y="12042"/>
                    </a:cubicBezTo>
                    <a:lnTo>
                      <a:pt x="20475" y="11996"/>
                    </a:lnTo>
                    <a:cubicBezTo>
                      <a:pt x="20429" y="11654"/>
                      <a:pt x="20452" y="11311"/>
                      <a:pt x="20566" y="10992"/>
                    </a:cubicBezTo>
                    <a:cubicBezTo>
                      <a:pt x="20703" y="10649"/>
                      <a:pt x="20931" y="10398"/>
                      <a:pt x="21182" y="10261"/>
                    </a:cubicBezTo>
                    <a:cubicBezTo>
                      <a:pt x="22369" y="9645"/>
                      <a:pt x="23396" y="9052"/>
                      <a:pt x="23168" y="8276"/>
                    </a:cubicBezTo>
                    <a:cubicBezTo>
                      <a:pt x="22940" y="7454"/>
                      <a:pt x="22506" y="7020"/>
                      <a:pt x="22072" y="6609"/>
                    </a:cubicBezTo>
                    <a:cubicBezTo>
                      <a:pt x="21639" y="6176"/>
                      <a:pt x="21228" y="5788"/>
                      <a:pt x="21045" y="4966"/>
                    </a:cubicBezTo>
                    <a:cubicBezTo>
                      <a:pt x="20977" y="4624"/>
                      <a:pt x="20863" y="4418"/>
                      <a:pt x="20680" y="4304"/>
                    </a:cubicBezTo>
                    <a:cubicBezTo>
                      <a:pt x="20583" y="4247"/>
                      <a:pt x="20477" y="4225"/>
                      <a:pt x="20364" y="4225"/>
                    </a:cubicBezTo>
                    <a:cubicBezTo>
                      <a:pt x="20158" y="4225"/>
                      <a:pt x="19926" y="4299"/>
                      <a:pt x="19676" y="4372"/>
                    </a:cubicBezTo>
                    <a:cubicBezTo>
                      <a:pt x="19386" y="4465"/>
                      <a:pt x="19050" y="4564"/>
                      <a:pt x="18678" y="4564"/>
                    </a:cubicBezTo>
                    <a:cubicBezTo>
                      <a:pt x="18317" y="4564"/>
                      <a:pt x="17923" y="4471"/>
                      <a:pt x="17507" y="4190"/>
                    </a:cubicBezTo>
                    <a:cubicBezTo>
                      <a:pt x="17097" y="3893"/>
                      <a:pt x="16663" y="3322"/>
                      <a:pt x="16891" y="2136"/>
                    </a:cubicBezTo>
                    <a:cubicBezTo>
                      <a:pt x="16914" y="1999"/>
                      <a:pt x="16960" y="1816"/>
                      <a:pt x="17005" y="1656"/>
                    </a:cubicBezTo>
                    <a:cubicBezTo>
                      <a:pt x="17165" y="1040"/>
                      <a:pt x="17302" y="401"/>
                      <a:pt x="17051" y="127"/>
                    </a:cubicBezTo>
                    <a:cubicBezTo>
                      <a:pt x="16995" y="71"/>
                      <a:pt x="16909" y="1"/>
                      <a:pt x="1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3"/>
              <p:cNvSpPr/>
              <p:nvPr/>
            </p:nvSpPr>
            <p:spPr>
              <a:xfrm>
                <a:off x="9409650" y="928975"/>
                <a:ext cx="406325" cy="351075"/>
              </a:xfrm>
              <a:custGeom>
                <a:rect b="b" l="l" r="r" t="t"/>
                <a:pathLst>
                  <a:path extrusionOk="0" h="14043" w="16253">
                    <a:moveTo>
                      <a:pt x="11619" y="324"/>
                    </a:moveTo>
                    <a:cubicBezTo>
                      <a:pt x="11687" y="416"/>
                      <a:pt x="11573" y="895"/>
                      <a:pt x="11527" y="1100"/>
                    </a:cubicBezTo>
                    <a:cubicBezTo>
                      <a:pt x="11505" y="1237"/>
                      <a:pt x="11459" y="1351"/>
                      <a:pt x="11436" y="1488"/>
                    </a:cubicBezTo>
                    <a:cubicBezTo>
                      <a:pt x="11276" y="2401"/>
                      <a:pt x="11642" y="2881"/>
                      <a:pt x="11984" y="3109"/>
                    </a:cubicBezTo>
                    <a:cubicBezTo>
                      <a:pt x="12315" y="3349"/>
                      <a:pt x="12629" y="3423"/>
                      <a:pt x="12914" y="3423"/>
                    </a:cubicBezTo>
                    <a:cubicBezTo>
                      <a:pt x="13199" y="3423"/>
                      <a:pt x="13456" y="3349"/>
                      <a:pt x="13673" y="3292"/>
                    </a:cubicBezTo>
                    <a:cubicBezTo>
                      <a:pt x="13805" y="3242"/>
                      <a:pt x="13936" y="3205"/>
                      <a:pt x="14034" y="3205"/>
                    </a:cubicBezTo>
                    <a:cubicBezTo>
                      <a:pt x="14071" y="3205"/>
                      <a:pt x="14104" y="3210"/>
                      <a:pt x="14130" y="3223"/>
                    </a:cubicBezTo>
                    <a:cubicBezTo>
                      <a:pt x="14198" y="3269"/>
                      <a:pt x="14244" y="3360"/>
                      <a:pt x="14266" y="3520"/>
                    </a:cubicBezTo>
                    <a:cubicBezTo>
                      <a:pt x="14426" y="4159"/>
                      <a:pt x="14746" y="4501"/>
                      <a:pt x="15065" y="4844"/>
                    </a:cubicBezTo>
                    <a:cubicBezTo>
                      <a:pt x="15339" y="5140"/>
                      <a:pt x="15590" y="5414"/>
                      <a:pt x="15750" y="5894"/>
                    </a:cubicBezTo>
                    <a:cubicBezTo>
                      <a:pt x="15864" y="6213"/>
                      <a:pt x="15225" y="6601"/>
                      <a:pt x="14563" y="6966"/>
                    </a:cubicBezTo>
                    <a:cubicBezTo>
                      <a:pt x="14312" y="7103"/>
                      <a:pt x="14107" y="7332"/>
                      <a:pt x="14015" y="7606"/>
                    </a:cubicBezTo>
                    <a:cubicBezTo>
                      <a:pt x="13901" y="7879"/>
                      <a:pt x="13878" y="8153"/>
                      <a:pt x="13901" y="8473"/>
                    </a:cubicBezTo>
                    <a:cubicBezTo>
                      <a:pt x="13947" y="8815"/>
                      <a:pt x="13856" y="9135"/>
                      <a:pt x="13650" y="9363"/>
                    </a:cubicBezTo>
                    <a:cubicBezTo>
                      <a:pt x="13513" y="9546"/>
                      <a:pt x="13285" y="9637"/>
                      <a:pt x="13080" y="9637"/>
                    </a:cubicBezTo>
                    <a:cubicBezTo>
                      <a:pt x="13034" y="9637"/>
                      <a:pt x="12988" y="9637"/>
                      <a:pt x="12920" y="9614"/>
                    </a:cubicBezTo>
                    <a:cubicBezTo>
                      <a:pt x="12844" y="9614"/>
                      <a:pt x="12768" y="9604"/>
                      <a:pt x="12692" y="9604"/>
                    </a:cubicBezTo>
                    <a:cubicBezTo>
                      <a:pt x="12653" y="9604"/>
                      <a:pt x="12615" y="9607"/>
                      <a:pt x="12577" y="9614"/>
                    </a:cubicBezTo>
                    <a:cubicBezTo>
                      <a:pt x="12395" y="9637"/>
                      <a:pt x="12258" y="9728"/>
                      <a:pt x="12167" y="9842"/>
                    </a:cubicBezTo>
                    <a:cubicBezTo>
                      <a:pt x="12030" y="10048"/>
                      <a:pt x="11961" y="10345"/>
                      <a:pt x="11938" y="10755"/>
                    </a:cubicBezTo>
                    <a:cubicBezTo>
                      <a:pt x="11938" y="10984"/>
                      <a:pt x="11961" y="11212"/>
                      <a:pt x="11984" y="11440"/>
                    </a:cubicBezTo>
                    <a:cubicBezTo>
                      <a:pt x="12030" y="11760"/>
                      <a:pt x="12052" y="12102"/>
                      <a:pt x="12007" y="12422"/>
                    </a:cubicBezTo>
                    <a:cubicBezTo>
                      <a:pt x="11938" y="12855"/>
                      <a:pt x="11824" y="13631"/>
                      <a:pt x="11390" y="13723"/>
                    </a:cubicBezTo>
                    <a:cubicBezTo>
                      <a:pt x="11341" y="13731"/>
                      <a:pt x="11293" y="13734"/>
                      <a:pt x="11246" y="13734"/>
                    </a:cubicBezTo>
                    <a:cubicBezTo>
                      <a:pt x="10748" y="13734"/>
                      <a:pt x="10369" y="13312"/>
                      <a:pt x="9952" y="12833"/>
                    </a:cubicBezTo>
                    <a:cubicBezTo>
                      <a:pt x="9496" y="12330"/>
                      <a:pt x="9039" y="11828"/>
                      <a:pt x="8378" y="11828"/>
                    </a:cubicBezTo>
                    <a:lnTo>
                      <a:pt x="8172" y="11828"/>
                    </a:lnTo>
                    <a:cubicBezTo>
                      <a:pt x="7510" y="11942"/>
                      <a:pt x="7213" y="12079"/>
                      <a:pt x="6940" y="12193"/>
                    </a:cubicBezTo>
                    <a:cubicBezTo>
                      <a:pt x="6825" y="12239"/>
                      <a:pt x="6711" y="12285"/>
                      <a:pt x="6597" y="12330"/>
                    </a:cubicBezTo>
                    <a:cubicBezTo>
                      <a:pt x="6415" y="12376"/>
                      <a:pt x="6163" y="12467"/>
                      <a:pt x="5707" y="12513"/>
                    </a:cubicBezTo>
                    <a:cubicBezTo>
                      <a:pt x="5114" y="12581"/>
                      <a:pt x="4680" y="12924"/>
                      <a:pt x="4315" y="13198"/>
                    </a:cubicBezTo>
                    <a:cubicBezTo>
                      <a:pt x="3962" y="13474"/>
                      <a:pt x="3681" y="13688"/>
                      <a:pt x="3341" y="13688"/>
                    </a:cubicBezTo>
                    <a:cubicBezTo>
                      <a:pt x="3175" y="13688"/>
                      <a:pt x="2995" y="13637"/>
                      <a:pt x="2785" y="13517"/>
                    </a:cubicBezTo>
                    <a:cubicBezTo>
                      <a:pt x="2352" y="13266"/>
                      <a:pt x="2374" y="12559"/>
                      <a:pt x="2397" y="11828"/>
                    </a:cubicBezTo>
                    <a:cubicBezTo>
                      <a:pt x="2420" y="11463"/>
                      <a:pt x="2420" y="11052"/>
                      <a:pt x="2374" y="10710"/>
                    </a:cubicBezTo>
                    <a:cubicBezTo>
                      <a:pt x="2352" y="10641"/>
                      <a:pt x="2352" y="10550"/>
                      <a:pt x="2329" y="10482"/>
                    </a:cubicBezTo>
                    <a:cubicBezTo>
                      <a:pt x="2192" y="9934"/>
                      <a:pt x="1804" y="9683"/>
                      <a:pt x="1416" y="9454"/>
                    </a:cubicBezTo>
                    <a:lnTo>
                      <a:pt x="1256" y="9363"/>
                    </a:lnTo>
                    <a:cubicBezTo>
                      <a:pt x="822" y="9135"/>
                      <a:pt x="434" y="8907"/>
                      <a:pt x="389" y="8404"/>
                    </a:cubicBezTo>
                    <a:cubicBezTo>
                      <a:pt x="343" y="7948"/>
                      <a:pt x="868" y="7628"/>
                      <a:pt x="1484" y="7286"/>
                    </a:cubicBezTo>
                    <a:cubicBezTo>
                      <a:pt x="1758" y="7103"/>
                      <a:pt x="2078" y="6944"/>
                      <a:pt x="2329" y="6738"/>
                    </a:cubicBezTo>
                    <a:cubicBezTo>
                      <a:pt x="2740" y="6396"/>
                      <a:pt x="3196" y="6031"/>
                      <a:pt x="3219" y="5551"/>
                    </a:cubicBezTo>
                    <a:cubicBezTo>
                      <a:pt x="3219" y="5255"/>
                      <a:pt x="3493" y="4867"/>
                      <a:pt x="3790" y="4410"/>
                    </a:cubicBezTo>
                    <a:lnTo>
                      <a:pt x="3927" y="4205"/>
                    </a:lnTo>
                    <a:cubicBezTo>
                      <a:pt x="4634" y="3177"/>
                      <a:pt x="5342" y="2036"/>
                      <a:pt x="4977" y="1215"/>
                    </a:cubicBezTo>
                    <a:cubicBezTo>
                      <a:pt x="4794" y="781"/>
                      <a:pt x="4817" y="667"/>
                      <a:pt x="4817" y="621"/>
                    </a:cubicBezTo>
                    <a:cubicBezTo>
                      <a:pt x="4822" y="610"/>
                      <a:pt x="4840" y="606"/>
                      <a:pt x="4866" y="606"/>
                    </a:cubicBezTo>
                    <a:cubicBezTo>
                      <a:pt x="4954" y="606"/>
                      <a:pt x="5138" y="654"/>
                      <a:pt x="5296" y="690"/>
                    </a:cubicBezTo>
                    <a:cubicBezTo>
                      <a:pt x="5559" y="760"/>
                      <a:pt x="5916" y="857"/>
                      <a:pt x="6315" y="857"/>
                    </a:cubicBezTo>
                    <a:cubicBezTo>
                      <a:pt x="6436" y="857"/>
                      <a:pt x="6561" y="848"/>
                      <a:pt x="6688" y="826"/>
                    </a:cubicBezTo>
                    <a:cubicBezTo>
                      <a:pt x="6771" y="817"/>
                      <a:pt x="6849" y="812"/>
                      <a:pt x="6923" y="812"/>
                    </a:cubicBezTo>
                    <a:cubicBezTo>
                      <a:pt x="7359" y="812"/>
                      <a:pt x="7654" y="974"/>
                      <a:pt x="7967" y="1169"/>
                    </a:cubicBezTo>
                    <a:cubicBezTo>
                      <a:pt x="8288" y="1358"/>
                      <a:pt x="8625" y="1563"/>
                      <a:pt x="9133" y="1563"/>
                    </a:cubicBezTo>
                    <a:cubicBezTo>
                      <a:pt x="9239" y="1563"/>
                      <a:pt x="9351" y="1554"/>
                      <a:pt x="9473" y="1534"/>
                    </a:cubicBezTo>
                    <a:cubicBezTo>
                      <a:pt x="10158" y="1420"/>
                      <a:pt x="10409" y="1123"/>
                      <a:pt x="10614" y="872"/>
                    </a:cubicBezTo>
                    <a:cubicBezTo>
                      <a:pt x="10820" y="621"/>
                      <a:pt x="10980" y="416"/>
                      <a:pt x="11573" y="324"/>
                    </a:cubicBezTo>
                    <a:close/>
                    <a:moveTo>
                      <a:pt x="11589" y="0"/>
                    </a:moveTo>
                    <a:cubicBezTo>
                      <a:pt x="11569" y="0"/>
                      <a:pt x="11549" y="2"/>
                      <a:pt x="11527" y="5"/>
                    </a:cubicBezTo>
                    <a:cubicBezTo>
                      <a:pt x="10820" y="119"/>
                      <a:pt x="10569" y="416"/>
                      <a:pt x="10363" y="667"/>
                    </a:cubicBezTo>
                    <a:cubicBezTo>
                      <a:pt x="10158" y="918"/>
                      <a:pt x="9998" y="1123"/>
                      <a:pt x="9427" y="1215"/>
                    </a:cubicBezTo>
                    <a:cubicBezTo>
                      <a:pt x="9328" y="1230"/>
                      <a:pt x="9235" y="1237"/>
                      <a:pt x="9148" y="1237"/>
                    </a:cubicBezTo>
                    <a:cubicBezTo>
                      <a:pt x="8718" y="1237"/>
                      <a:pt x="8430" y="1066"/>
                      <a:pt x="8126" y="895"/>
                    </a:cubicBezTo>
                    <a:cubicBezTo>
                      <a:pt x="7814" y="700"/>
                      <a:pt x="7451" y="488"/>
                      <a:pt x="6924" y="488"/>
                    </a:cubicBezTo>
                    <a:cubicBezTo>
                      <a:pt x="6835" y="488"/>
                      <a:pt x="6742" y="494"/>
                      <a:pt x="6643" y="507"/>
                    </a:cubicBezTo>
                    <a:cubicBezTo>
                      <a:pt x="6541" y="522"/>
                      <a:pt x="6441" y="528"/>
                      <a:pt x="6343" y="528"/>
                    </a:cubicBezTo>
                    <a:cubicBezTo>
                      <a:pt x="5982" y="528"/>
                      <a:pt x="5652" y="442"/>
                      <a:pt x="5365" y="370"/>
                    </a:cubicBezTo>
                    <a:cubicBezTo>
                      <a:pt x="5192" y="327"/>
                      <a:pt x="5025" y="284"/>
                      <a:pt x="4882" y="284"/>
                    </a:cubicBezTo>
                    <a:cubicBezTo>
                      <a:pt x="4722" y="284"/>
                      <a:pt x="4592" y="338"/>
                      <a:pt x="4520" y="507"/>
                    </a:cubicBezTo>
                    <a:cubicBezTo>
                      <a:pt x="4452" y="667"/>
                      <a:pt x="4497" y="918"/>
                      <a:pt x="4703" y="1351"/>
                    </a:cubicBezTo>
                    <a:cubicBezTo>
                      <a:pt x="5022" y="2059"/>
                      <a:pt x="4132" y="3337"/>
                      <a:pt x="3676" y="4022"/>
                    </a:cubicBezTo>
                    <a:lnTo>
                      <a:pt x="3539" y="4227"/>
                    </a:lnTo>
                    <a:cubicBezTo>
                      <a:pt x="3196" y="4730"/>
                      <a:pt x="2899" y="5163"/>
                      <a:pt x="2899" y="5551"/>
                    </a:cubicBezTo>
                    <a:cubicBezTo>
                      <a:pt x="2877" y="5848"/>
                      <a:pt x="2557" y="6145"/>
                      <a:pt x="2123" y="6487"/>
                    </a:cubicBezTo>
                    <a:cubicBezTo>
                      <a:pt x="1895" y="6670"/>
                      <a:pt x="1598" y="6830"/>
                      <a:pt x="1325" y="7012"/>
                    </a:cubicBezTo>
                    <a:cubicBezTo>
                      <a:pt x="663" y="7377"/>
                      <a:pt x="1" y="7765"/>
                      <a:pt x="69" y="8427"/>
                    </a:cubicBezTo>
                    <a:cubicBezTo>
                      <a:pt x="138" y="9112"/>
                      <a:pt x="640" y="9386"/>
                      <a:pt x="1096" y="9637"/>
                    </a:cubicBezTo>
                    <a:lnTo>
                      <a:pt x="1256" y="9728"/>
                    </a:lnTo>
                    <a:cubicBezTo>
                      <a:pt x="1598" y="9934"/>
                      <a:pt x="1918" y="10139"/>
                      <a:pt x="2009" y="10573"/>
                    </a:cubicBezTo>
                    <a:cubicBezTo>
                      <a:pt x="2032" y="10619"/>
                      <a:pt x="2055" y="10687"/>
                      <a:pt x="2055" y="10755"/>
                    </a:cubicBezTo>
                    <a:cubicBezTo>
                      <a:pt x="2101" y="11075"/>
                      <a:pt x="2101" y="11463"/>
                      <a:pt x="2078" y="11828"/>
                    </a:cubicBezTo>
                    <a:cubicBezTo>
                      <a:pt x="2055" y="12627"/>
                      <a:pt x="2032" y="13449"/>
                      <a:pt x="2626" y="13791"/>
                    </a:cubicBezTo>
                    <a:cubicBezTo>
                      <a:pt x="2891" y="13946"/>
                      <a:pt x="3125" y="14008"/>
                      <a:pt x="3338" y="14008"/>
                    </a:cubicBezTo>
                    <a:cubicBezTo>
                      <a:pt x="3786" y="14008"/>
                      <a:pt x="4142" y="13735"/>
                      <a:pt x="4497" y="13472"/>
                    </a:cubicBezTo>
                    <a:cubicBezTo>
                      <a:pt x="4862" y="13175"/>
                      <a:pt x="5250" y="12901"/>
                      <a:pt x="5753" y="12833"/>
                    </a:cubicBezTo>
                    <a:cubicBezTo>
                      <a:pt x="6232" y="12764"/>
                      <a:pt x="6506" y="12696"/>
                      <a:pt x="6688" y="12627"/>
                    </a:cubicBezTo>
                    <a:cubicBezTo>
                      <a:pt x="6825" y="12581"/>
                      <a:pt x="6940" y="12536"/>
                      <a:pt x="7054" y="12490"/>
                    </a:cubicBezTo>
                    <a:cubicBezTo>
                      <a:pt x="7328" y="12376"/>
                      <a:pt x="7601" y="12262"/>
                      <a:pt x="8218" y="12148"/>
                    </a:cubicBezTo>
                    <a:cubicBezTo>
                      <a:pt x="8267" y="12140"/>
                      <a:pt x="8315" y="12137"/>
                      <a:pt x="8363" y="12137"/>
                    </a:cubicBezTo>
                    <a:cubicBezTo>
                      <a:pt x="8884" y="12137"/>
                      <a:pt x="9283" y="12580"/>
                      <a:pt x="9701" y="13061"/>
                    </a:cubicBezTo>
                    <a:cubicBezTo>
                      <a:pt x="10135" y="13540"/>
                      <a:pt x="10592" y="14042"/>
                      <a:pt x="11231" y="14042"/>
                    </a:cubicBezTo>
                    <a:cubicBezTo>
                      <a:pt x="11299" y="14042"/>
                      <a:pt x="11368" y="14042"/>
                      <a:pt x="11459" y="14019"/>
                    </a:cubicBezTo>
                    <a:cubicBezTo>
                      <a:pt x="12098" y="13905"/>
                      <a:pt x="12235" y="13015"/>
                      <a:pt x="12326" y="12467"/>
                    </a:cubicBezTo>
                    <a:cubicBezTo>
                      <a:pt x="12372" y="12102"/>
                      <a:pt x="12349" y="11737"/>
                      <a:pt x="12303" y="11395"/>
                    </a:cubicBezTo>
                    <a:cubicBezTo>
                      <a:pt x="12281" y="11189"/>
                      <a:pt x="12258" y="10961"/>
                      <a:pt x="12258" y="10755"/>
                    </a:cubicBezTo>
                    <a:cubicBezTo>
                      <a:pt x="12281" y="10413"/>
                      <a:pt x="12326" y="10185"/>
                      <a:pt x="12418" y="10048"/>
                    </a:cubicBezTo>
                    <a:cubicBezTo>
                      <a:pt x="12463" y="9979"/>
                      <a:pt x="12532" y="9957"/>
                      <a:pt x="12623" y="9934"/>
                    </a:cubicBezTo>
                    <a:lnTo>
                      <a:pt x="12897" y="9934"/>
                    </a:lnTo>
                    <a:cubicBezTo>
                      <a:pt x="12965" y="9957"/>
                      <a:pt x="13011" y="9957"/>
                      <a:pt x="13080" y="9957"/>
                    </a:cubicBezTo>
                    <a:cubicBezTo>
                      <a:pt x="13376" y="9957"/>
                      <a:pt x="13673" y="9820"/>
                      <a:pt x="13901" y="9569"/>
                    </a:cubicBezTo>
                    <a:cubicBezTo>
                      <a:pt x="14175" y="9272"/>
                      <a:pt x="14289" y="8861"/>
                      <a:pt x="14221" y="8404"/>
                    </a:cubicBezTo>
                    <a:cubicBezTo>
                      <a:pt x="14198" y="8176"/>
                      <a:pt x="14221" y="7948"/>
                      <a:pt x="14312" y="7720"/>
                    </a:cubicBezTo>
                    <a:cubicBezTo>
                      <a:pt x="14381" y="7514"/>
                      <a:pt x="14540" y="7332"/>
                      <a:pt x="14700" y="7240"/>
                    </a:cubicBezTo>
                    <a:cubicBezTo>
                      <a:pt x="15568" y="6784"/>
                      <a:pt x="16252" y="6350"/>
                      <a:pt x="16070" y="5780"/>
                    </a:cubicBezTo>
                    <a:cubicBezTo>
                      <a:pt x="15887" y="5255"/>
                      <a:pt x="15590" y="4935"/>
                      <a:pt x="15294" y="4615"/>
                    </a:cubicBezTo>
                    <a:cubicBezTo>
                      <a:pt x="14997" y="4296"/>
                      <a:pt x="14700" y="3999"/>
                      <a:pt x="14586" y="3451"/>
                    </a:cubicBezTo>
                    <a:cubicBezTo>
                      <a:pt x="14518" y="3200"/>
                      <a:pt x="14426" y="3041"/>
                      <a:pt x="14289" y="2949"/>
                    </a:cubicBezTo>
                    <a:cubicBezTo>
                      <a:pt x="14210" y="2905"/>
                      <a:pt x="14123" y="2888"/>
                      <a:pt x="14032" y="2888"/>
                    </a:cubicBezTo>
                    <a:cubicBezTo>
                      <a:pt x="13889" y="2888"/>
                      <a:pt x="13735" y="2930"/>
                      <a:pt x="13582" y="2972"/>
                    </a:cubicBezTo>
                    <a:cubicBezTo>
                      <a:pt x="13376" y="3041"/>
                      <a:pt x="13159" y="3103"/>
                      <a:pt x="12925" y="3103"/>
                    </a:cubicBezTo>
                    <a:cubicBezTo>
                      <a:pt x="12692" y="3103"/>
                      <a:pt x="12440" y="3041"/>
                      <a:pt x="12167" y="2858"/>
                    </a:cubicBezTo>
                    <a:cubicBezTo>
                      <a:pt x="11801" y="2584"/>
                      <a:pt x="11664" y="2150"/>
                      <a:pt x="11756" y="1511"/>
                    </a:cubicBezTo>
                    <a:cubicBezTo>
                      <a:pt x="11779" y="1420"/>
                      <a:pt x="11801" y="1283"/>
                      <a:pt x="11847" y="1169"/>
                    </a:cubicBezTo>
                    <a:cubicBezTo>
                      <a:pt x="11938" y="735"/>
                      <a:pt x="12030" y="324"/>
                      <a:pt x="11847" y="119"/>
                    </a:cubicBezTo>
                    <a:cubicBezTo>
                      <a:pt x="11807" y="60"/>
                      <a:pt x="11717" y="0"/>
                      <a:pt x="11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3"/>
              <p:cNvSpPr/>
              <p:nvPr/>
            </p:nvSpPr>
            <p:spPr>
              <a:xfrm>
                <a:off x="9496950" y="1004175"/>
                <a:ext cx="228850" cy="201125"/>
              </a:xfrm>
              <a:custGeom>
                <a:rect b="b" l="l" r="r" t="t"/>
                <a:pathLst>
                  <a:path extrusionOk="0" h="8045" w="9154">
                    <a:moveTo>
                      <a:pt x="2900" y="352"/>
                    </a:moveTo>
                    <a:cubicBezTo>
                      <a:pt x="2945" y="352"/>
                      <a:pt x="3037" y="375"/>
                      <a:pt x="3105" y="398"/>
                    </a:cubicBezTo>
                    <a:cubicBezTo>
                      <a:pt x="3289" y="459"/>
                      <a:pt x="3527" y="538"/>
                      <a:pt x="3803" y="538"/>
                    </a:cubicBezTo>
                    <a:cubicBezTo>
                      <a:pt x="3836" y="538"/>
                      <a:pt x="3870" y="537"/>
                      <a:pt x="3904" y="535"/>
                    </a:cubicBezTo>
                    <a:cubicBezTo>
                      <a:pt x="3933" y="532"/>
                      <a:pt x="3960" y="531"/>
                      <a:pt x="3986" y="531"/>
                    </a:cubicBezTo>
                    <a:cubicBezTo>
                      <a:pt x="4212" y="531"/>
                      <a:pt x="4357" y="615"/>
                      <a:pt x="4520" y="717"/>
                    </a:cubicBezTo>
                    <a:cubicBezTo>
                      <a:pt x="4698" y="816"/>
                      <a:pt x="4893" y="932"/>
                      <a:pt x="5193" y="932"/>
                    </a:cubicBezTo>
                    <a:cubicBezTo>
                      <a:pt x="5240" y="932"/>
                      <a:pt x="5290" y="929"/>
                      <a:pt x="5342" y="923"/>
                    </a:cubicBezTo>
                    <a:cubicBezTo>
                      <a:pt x="5730" y="877"/>
                      <a:pt x="5867" y="717"/>
                      <a:pt x="5981" y="603"/>
                    </a:cubicBezTo>
                    <a:cubicBezTo>
                      <a:pt x="6095" y="489"/>
                      <a:pt x="6164" y="421"/>
                      <a:pt x="6369" y="375"/>
                    </a:cubicBezTo>
                    <a:lnTo>
                      <a:pt x="6369" y="375"/>
                    </a:lnTo>
                    <a:cubicBezTo>
                      <a:pt x="6369" y="443"/>
                      <a:pt x="6346" y="558"/>
                      <a:pt x="6324" y="626"/>
                    </a:cubicBezTo>
                    <a:cubicBezTo>
                      <a:pt x="6324" y="717"/>
                      <a:pt x="6301" y="809"/>
                      <a:pt x="6301" y="900"/>
                    </a:cubicBezTo>
                    <a:cubicBezTo>
                      <a:pt x="6232" y="1311"/>
                      <a:pt x="6346" y="1630"/>
                      <a:pt x="6620" y="1813"/>
                    </a:cubicBezTo>
                    <a:cubicBezTo>
                      <a:pt x="6829" y="1960"/>
                      <a:pt x="7018" y="2002"/>
                      <a:pt x="7183" y="2002"/>
                    </a:cubicBezTo>
                    <a:cubicBezTo>
                      <a:pt x="7325" y="2002"/>
                      <a:pt x="7451" y="1971"/>
                      <a:pt x="7556" y="1950"/>
                    </a:cubicBezTo>
                    <a:cubicBezTo>
                      <a:pt x="7625" y="1927"/>
                      <a:pt x="7716" y="1904"/>
                      <a:pt x="7739" y="1904"/>
                    </a:cubicBezTo>
                    <a:cubicBezTo>
                      <a:pt x="7739" y="1904"/>
                      <a:pt x="7762" y="1927"/>
                      <a:pt x="7784" y="2018"/>
                    </a:cubicBezTo>
                    <a:cubicBezTo>
                      <a:pt x="7898" y="2406"/>
                      <a:pt x="8104" y="2680"/>
                      <a:pt x="8287" y="2954"/>
                    </a:cubicBezTo>
                    <a:cubicBezTo>
                      <a:pt x="8401" y="3114"/>
                      <a:pt x="8538" y="3274"/>
                      <a:pt x="8629" y="3456"/>
                    </a:cubicBezTo>
                    <a:cubicBezTo>
                      <a:pt x="8697" y="3570"/>
                      <a:pt x="8355" y="3776"/>
                      <a:pt x="8058" y="3936"/>
                    </a:cubicBezTo>
                    <a:cubicBezTo>
                      <a:pt x="7898" y="4027"/>
                      <a:pt x="7784" y="4187"/>
                      <a:pt x="7716" y="4347"/>
                    </a:cubicBezTo>
                    <a:cubicBezTo>
                      <a:pt x="7647" y="4506"/>
                      <a:pt x="7625" y="4689"/>
                      <a:pt x="7625" y="4849"/>
                    </a:cubicBezTo>
                    <a:cubicBezTo>
                      <a:pt x="7647" y="5145"/>
                      <a:pt x="7442" y="5396"/>
                      <a:pt x="7191" y="5419"/>
                    </a:cubicBezTo>
                    <a:lnTo>
                      <a:pt x="7122" y="5419"/>
                    </a:lnTo>
                    <a:cubicBezTo>
                      <a:pt x="7054" y="5419"/>
                      <a:pt x="6985" y="5419"/>
                      <a:pt x="6917" y="5442"/>
                    </a:cubicBezTo>
                    <a:cubicBezTo>
                      <a:pt x="6803" y="5465"/>
                      <a:pt x="6712" y="5533"/>
                      <a:pt x="6666" y="5602"/>
                    </a:cubicBezTo>
                    <a:cubicBezTo>
                      <a:pt x="6529" y="5784"/>
                      <a:pt x="6529" y="6013"/>
                      <a:pt x="6529" y="6173"/>
                    </a:cubicBezTo>
                    <a:cubicBezTo>
                      <a:pt x="6529" y="6287"/>
                      <a:pt x="6529" y="6378"/>
                      <a:pt x="6552" y="6492"/>
                    </a:cubicBezTo>
                    <a:cubicBezTo>
                      <a:pt x="6552" y="6698"/>
                      <a:pt x="6575" y="6880"/>
                      <a:pt x="6552" y="7063"/>
                    </a:cubicBezTo>
                    <a:cubicBezTo>
                      <a:pt x="6506" y="7268"/>
                      <a:pt x="6438" y="7656"/>
                      <a:pt x="6232" y="7679"/>
                    </a:cubicBezTo>
                    <a:cubicBezTo>
                      <a:pt x="6200" y="7689"/>
                      <a:pt x="6167" y="7693"/>
                      <a:pt x="6135" y="7693"/>
                    </a:cubicBezTo>
                    <a:cubicBezTo>
                      <a:pt x="5943" y="7693"/>
                      <a:pt x="5756" y="7526"/>
                      <a:pt x="5502" y="7291"/>
                    </a:cubicBezTo>
                    <a:cubicBezTo>
                      <a:pt x="5251" y="7040"/>
                      <a:pt x="4977" y="6766"/>
                      <a:pt x="4566" y="6766"/>
                    </a:cubicBezTo>
                    <a:lnTo>
                      <a:pt x="4452" y="6766"/>
                    </a:lnTo>
                    <a:cubicBezTo>
                      <a:pt x="4109" y="6812"/>
                      <a:pt x="3927" y="6880"/>
                      <a:pt x="3790" y="6926"/>
                    </a:cubicBezTo>
                    <a:cubicBezTo>
                      <a:pt x="3721" y="6949"/>
                      <a:pt x="3653" y="6971"/>
                      <a:pt x="3584" y="6994"/>
                    </a:cubicBezTo>
                    <a:cubicBezTo>
                      <a:pt x="3470" y="7017"/>
                      <a:pt x="3333" y="7040"/>
                      <a:pt x="3105" y="7063"/>
                    </a:cubicBezTo>
                    <a:cubicBezTo>
                      <a:pt x="2763" y="7086"/>
                      <a:pt x="2535" y="7222"/>
                      <a:pt x="2329" y="7337"/>
                    </a:cubicBezTo>
                    <a:cubicBezTo>
                      <a:pt x="2170" y="7438"/>
                      <a:pt x="2057" y="7511"/>
                      <a:pt x="1920" y="7511"/>
                    </a:cubicBezTo>
                    <a:cubicBezTo>
                      <a:pt x="1841" y="7511"/>
                      <a:pt x="1753" y="7487"/>
                      <a:pt x="1644" y="7428"/>
                    </a:cubicBezTo>
                    <a:cubicBezTo>
                      <a:pt x="1485" y="7314"/>
                      <a:pt x="1485" y="6926"/>
                      <a:pt x="1485" y="6561"/>
                    </a:cubicBezTo>
                    <a:cubicBezTo>
                      <a:pt x="1485" y="6332"/>
                      <a:pt x="1485" y="6104"/>
                      <a:pt x="1462" y="5899"/>
                    </a:cubicBezTo>
                    <a:cubicBezTo>
                      <a:pt x="1439" y="5853"/>
                      <a:pt x="1439" y="5807"/>
                      <a:pt x="1416" y="5762"/>
                    </a:cubicBezTo>
                    <a:cubicBezTo>
                      <a:pt x="1325" y="5442"/>
                      <a:pt x="1051" y="5282"/>
                      <a:pt x="868" y="5145"/>
                    </a:cubicBezTo>
                    <a:lnTo>
                      <a:pt x="777" y="5100"/>
                    </a:lnTo>
                    <a:cubicBezTo>
                      <a:pt x="526" y="4940"/>
                      <a:pt x="366" y="4849"/>
                      <a:pt x="366" y="4620"/>
                    </a:cubicBezTo>
                    <a:cubicBezTo>
                      <a:pt x="343" y="4438"/>
                      <a:pt x="572" y="4324"/>
                      <a:pt x="914" y="4141"/>
                    </a:cubicBezTo>
                    <a:cubicBezTo>
                      <a:pt x="1119" y="4027"/>
                      <a:pt x="1325" y="3913"/>
                      <a:pt x="1507" y="3753"/>
                    </a:cubicBezTo>
                    <a:lnTo>
                      <a:pt x="1644" y="3639"/>
                    </a:lnTo>
                    <a:cubicBezTo>
                      <a:pt x="1850" y="3456"/>
                      <a:pt x="2032" y="3297"/>
                      <a:pt x="2078" y="3091"/>
                    </a:cubicBezTo>
                    <a:cubicBezTo>
                      <a:pt x="2101" y="3000"/>
                      <a:pt x="2192" y="2886"/>
                      <a:pt x="2306" y="2749"/>
                    </a:cubicBezTo>
                    <a:cubicBezTo>
                      <a:pt x="2398" y="2635"/>
                      <a:pt x="2489" y="2520"/>
                      <a:pt x="2557" y="2384"/>
                    </a:cubicBezTo>
                    <a:cubicBezTo>
                      <a:pt x="3014" y="1699"/>
                      <a:pt x="3174" y="1014"/>
                      <a:pt x="2968" y="580"/>
                    </a:cubicBezTo>
                    <a:cubicBezTo>
                      <a:pt x="2923" y="443"/>
                      <a:pt x="2900" y="375"/>
                      <a:pt x="2900" y="352"/>
                    </a:cubicBezTo>
                    <a:close/>
                    <a:moveTo>
                      <a:pt x="2862" y="1"/>
                    </a:moveTo>
                    <a:cubicBezTo>
                      <a:pt x="2761" y="1"/>
                      <a:pt x="2669" y="37"/>
                      <a:pt x="2603" y="147"/>
                    </a:cubicBezTo>
                    <a:cubicBezTo>
                      <a:pt x="2489" y="306"/>
                      <a:pt x="2557" y="512"/>
                      <a:pt x="2649" y="717"/>
                    </a:cubicBezTo>
                    <a:cubicBezTo>
                      <a:pt x="2808" y="1037"/>
                      <a:pt x="2649" y="1630"/>
                      <a:pt x="2283" y="2201"/>
                    </a:cubicBezTo>
                    <a:cubicBezTo>
                      <a:pt x="2192" y="2315"/>
                      <a:pt x="2124" y="2429"/>
                      <a:pt x="2032" y="2520"/>
                    </a:cubicBezTo>
                    <a:cubicBezTo>
                      <a:pt x="1895" y="2703"/>
                      <a:pt x="1781" y="2863"/>
                      <a:pt x="1736" y="3000"/>
                    </a:cubicBezTo>
                    <a:cubicBezTo>
                      <a:pt x="1713" y="3114"/>
                      <a:pt x="1576" y="3251"/>
                      <a:pt x="1416" y="3388"/>
                    </a:cubicBezTo>
                    <a:lnTo>
                      <a:pt x="1279" y="3502"/>
                    </a:lnTo>
                    <a:cubicBezTo>
                      <a:pt x="1119" y="3639"/>
                      <a:pt x="937" y="3730"/>
                      <a:pt x="754" y="3822"/>
                    </a:cubicBezTo>
                    <a:cubicBezTo>
                      <a:pt x="389" y="4027"/>
                      <a:pt x="1" y="4210"/>
                      <a:pt x="24" y="4643"/>
                    </a:cubicBezTo>
                    <a:cubicBezTo>
                      <a:pt x="24" y="5054"/>
                      <a:pt x="366" y="5260"/>
                      <a:pt x="617" y="5396"/>
                    </a:cubicBezTo>
                    <a:lnTo>
                      <a:pt x="686" y="5442"/>
                    </a:lnTo>
                    <a:cubicBezTo>
                      <a:pt x="891" y="5579"/>
                      <a:pt x="1028" y="5670"/>
                      <a:pt x="1097" y="5876"/>
                    </a:cubicBezTo>
                    <a:cubicBezTo>
                      <a:pt x="1097" y="5899"/>
                      <a:pt x="1119" y="5921"/>
                      <a:pt x="1119" y="5967"/>
                    </a:cubicBezTo>
                    <a:cubicBezTo>
                      <a:pt x="1142" y="6127"/>
                      <a:pt x="1142" y="6332"/>
                      <a:pt x="1142" y="6561"/>
                    </a:cubicBezTo>
                    <a:cubicBezTo>
                      <a:pt x="1142" y="7017"/>
                      <a:pt x="1142" y="7519"/>
                      <a:pt x="1485" y="7725"/>
                    </a:cubicBezTo>
                    <a:cubicBezTo>
                      <a:pt x="1647" y="7814"/>
                      <a:pt x="1790" y="7849"/>
                      <a:pt x="1918" y="7849"/>
                    </a:cubicBezTo>
                    <a:cubicBezTo>
                      <a:pt x="2150" y="7849"/>
                      <a:pt x="2335" y="7736"/>
                      <a:pt x="2512" y="7633"/>
                    </a:cubicBezTo>
                    <a:cubicBezTo>
                      <a:pt x="2694" y="7542"/>
                      <a:pt x="2877" y="7428"/>
                      <a:pt x="3128" y="7405"/>
                    </a:cubicBezTo>
                    <a:cubicBezTo>
                      <a:pt x="3379" y="7382"/>
                      <a:pt x="3539" y="7359"/>
                      <a:pt x="3676" y="7314"/>
                    </a:cubicBezTo>
                    <a:cubicBezTo>
                      <a:pt x="3744" y="7291"/>
                      <a:pt x="3813" y="7268"/>
                      <a:pt x="3904" y="7245"/>
                    </a:cubicBezTo>
                    <a:cubicBezTo>
                      <a:pt x="4041" y="7200"/>
                      <a:pt x="4201" y="7154"/>
                      <a:pt x="4498" y="7108"/>
                    </a:cubicBezTo>
                    <a:cubicBezTo>
                      <a:pt x="4523" y="7104"/>
                      <a:pt x="4548" y="7102"/>
                      <a:pt x="4573" y="7102"/>
                    </a:cubicBezTo>
                    <a:cubicBezTo>
                      <a:pt x="4834" y="7102"/>
                      <a:pt x="5044" y="7313"/>
                      <a:pt x="5274" y="7542"/>
                    </a:cubicBezTo>
                    <a:cubicBezTo>
                      <a:pt x="5525" y="7770"/>
                      <a:pt x="5799" y="8044"/>
                      <a:pt x="6164" y="8044"/>
                    </a:cubicBezTo>
                    <a:cubicBezTo>
                      <a:pt x="6209" y="8044"/>
                      <a:pt x="6255" y="8044"/>
                      <a:pt x="6301" y="8021"/>
                    </a:cubicBezTo>
                    <a:cubicBezTo>
                      <a:pt x="6734" y="7930"/>
                      <a:pt x="6826" y="7405"/>
                      <a:pt x="6894" y="7131"/>
                    </a:cubicBezTo>
                    <a:cubicBezTo>
                      <a:pt x="6917" y="6903"/>
                      <a:pt x="6917" y="6675"/>
                      <a:pt x="6894" y="6469"/>
                    </a:cubicBezTo>
                    <a:cubicBezTo>
                      <a:pt x="6871" y="6378"/>
                      <a:pt x="6871" y="6264"/>
                      <a:pt x="6871" y="6173"/>
                    </a:cubicBezTo>
                    <a:cubicBezTo>
                      <a:pt x="6871" y="5990"/>
                      <a:pt x="6894" y="5876"/>
                      <a:pt x="6940" y="5807"/>
                    </a:cubicBezTo>
                    <a:cubicBezTo>
                      <a:pt x="6940" y="5784"/>
                      <a:pt x="6963" y="5784"/>
                      <a:pt x="7008" y="5762"/>
                    </a:cubicBezTo>
                    <a:lnTo>
                      <a:pt x="7237" y="5762"/>
                    </a:lnTo>
                    <a:cubicBezTo>
                      <a:pt x="7670" y="5716"/>
                      <a:pt x="7990" y="5305"/>
                      <a:pt x="7967" y="4826"/>
                    </a:cubicBezTo>
                    <a:cubicBezTo>
                      <a:pt x="7967" y="4712"/>
                      <a:pt x="7990" y="4598"/>
                      <a:pt x="8035" y="4483"/>
                    </a:cubicBezTo>
                    <a:cubicBezTo>
                      <a:pt x="8081" y="4369"/>
                      <a:pt x="8150" y="4301"/>
                      <a:pt x="8241" y="4232"/>
                    </a:cubicBezTo>
                    <a:cubicBezTo>
                      <a:pt x="8697" y="3958"/>
                      <a:pt x="9154" y="3707"/>
                      <a:pt x="8948" y="3297"/>
                    </a:cubicBezTo>
                    <a:cubicBezTo>
                      <a:pt x="8834" y="3091"/>
                      <a:pt x="8697" y="2909"/>
                      <a:pt x="8560" y="2749"/>
                    </a:cubicBezTo>
                    <a:cubicBezTo>
                      <a:pt x="8378" y="2498"/>
                      <a:pt x="8195" y="2247"/>
                      <a:pt x="8104" y="1904"/>
                    </a:cubicBezTo>
                    <a:cubicBezTo>
                      <a:pt x="8030" y="1637"/>
                      <a:pt x="7869" y="1573"/>
                      <a:pt x="7709" y="1573"/>
                    </a:cubicBezTo>
                    <a:cubicBezTo>
                      <a:pt x="7623" y="1573"/>
                      <a:pt x="7537" y="1591"/>
                      <a:pt x="7465" y="1607"/>
                    </a:cubicBezTo>
                    <a:cubicBezTo>
                      <a:pt x="7379" y="1629"/>
                      <a:pt x="7288" y="1651"/>
                      <a:pt x="7189" y="1651"/>
                    </a:cubicBezTo>
                    <a:cubicBezTo>
                      <a:pt x="7078" y="1651"/>
                      <a:pt x="6958" y="1623"/>
                      <a:pt x="6826" y="1539"/>
                    </a:cubicBezTo>
                    <a:cubicBezTo>
                      <a:pt x="6597" y="1379"/>
                      <a:pt x="6620" y="1128"/>
                      <a:pt x="6643" y="900"/>
                    </a:cubicBezTo>
                    <a:cubicBezTo>
                      <a:pt x="6643" y="854"/>
                      <a:pt x="6643" y="786"/>
                      <a:pt x="6666" y="694"/>
                    </a:cubicBezTo>
                    <a:cubicBezTo>
                      <a:pt x="6712" y="466"/>
                      <a:pt x="6757" y="261"/>
                      <a:pt x="6620" y="124"/>
                    </a:cubicBezTo>
                    <a:cubicBezTo>
                      <a:pt x="6601" y="84"/>
                      <a:pt x="6547" y="28"/>
                      <a:pt x="6444" y="28"/>
                    </a:cubicBezTo>
                    <a:cubicBezTo>
                      <a:pt x="6428" y="28"/>
                      <a:pt x="6411" y="29"/>
                      <a:pt x="6392" y="33"/>
                    </a:cubicBezTo>
                    <a:cubicBezTo>
                      <a:pt x="6004" y="78"/>
                      <a:pt x="5844" y="238"/>
                      <a:pt x="5730" y="352"/>
                    </a:cubicBezTo>
                    <a:cubicBezTo>
                      <a:pt x="5639" y="466"/>
                      <a:pt x="5570" y="558"/>
                      <a:pt x="5296" y="580"/>
                    </a:cubicBezTo>
                    <a:cubicBezTo>
                      <a:pt x="5247" y="589"/>
                      <a:pt x="5202" y="592"/>
                      <a:pt x="5160" y="592"/>
                    </a:cubicBezTo>
                    <a:cubicBezTo>
                      <a:pt x="4971" y="592"/>
                      <a:pt x="4849" y="514"/>
                      <a:pt x="4680" y="421"/>
                    </a:cubicBezTo>
                    <a:cubicBezTo>
                      <a:pt x="4502" y="302"/>
                      <a:pt x="4307" y="183"/>
                      <a:pt x="4006" y="183"/>
                    </a:cubicBezTo>
                    <a:cubicBezTo>
                      <a:pt x="3960" y="183"/>
                      <a:pt x="3910" y="186"/>
                      <a:pt x="3858" y="192"/>
                    </a:cubicBezTo>
                    <a:cubicBezTo>
                      <a:pt x="3828" y="195"/>
                      <a:pt x="3797" y="197"/>
                      <a:pt x="3766" y="197"/>
                    </a:cubicBezTo>
                    <a:cubicBezTo>
                      <a:pt x="3564" y="197"/>
                      <a:pt x="3355" y="137"/>
                      <a:pt x="3196" y="78"/>
                    </a:cubicBezTo>
                    <a:cubicBezTo>
                      <a:pt x="3090" y="43"/>
                      <a:pt x="2971" y="1"/>
                      <a:pt x="2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3"/>
              <p:cNvSpPr/>
              <p:nvPr/>
            </p:nvSpPr>
            <p:spPr>
              <a:xfrm>
                <a:off x="9581425" y="1071775"/>
                <a:ext cx="51375" cy="59325"/>
              </a:xfrm>
              <a:custGeom>
                <a:rect b="b" l="l" r="r" t="t"/>
                <a:pathLst>
                  <a:path extrusionOk="0" h="2373" w="2055">
                    <a:moveTo>
                      <a:pt x="1347" y="775"/>
                    </a:moveTo>
                    <a:cubicBezTo>
                      <a:pt x="1370" y="821"/>
                      <a:pt x="1415" y="866"/>
                      <a:pt x="1461" y="889"/>
                    </a:cubicBezTo>
                    <a:cubicBezTo>
                      <a:pt x="1484" y="935"/>
                      <a:pt x="1484" y="981"/>
                      <a:pt x="1484" y="1026"/>
                    </a:cubicBezTo>
                    <a:cubicBezTo>
                      <a:pt x="1507" y="1118"/>
                      <a:pt x="1529" y="1232"/>
                      <a:pt x="1575" y="1323"/>
                    </a:cubicBezTo>
                    <a:cubicBezTo>
                      <a:pt x="1575" y="1323"/>
                      <a:pt x="1552" y="1369"/>
                      <a:pt x="1552" y="1391"/>
                    </a:cubicBezTo>
                    <a:cubicBezTo>
                      <a:pt x="1529" y="1414"/>
                      <a:pt x="1529" y="1414"/>
                      <a:pt x="1484" y="1437"/>
                    </a:cubicBezTo>
                    <a:cubicBezTo>
                      <a:pt x="1415" y="1483"/>
                      <a:pt x="1324" y="1528"/>
                      <a:pt x="1255" y="1643"/>
                    </a:cubicBezTo>
                    <a:cubicBezTo>
                      <a:pt x="1210" y="1779"/>
                      <a:pt x="1210" y="1871"/>
                      <a:pt x="1210" y="1939"/>
                    </a:cubicBezTo>
                    <a:lnTo>
                      <a:pt x="1210" y="1962"/>
                    </a:lnTo>
                    <a:cubicBezTo>
                      <a:pt x="1168" y="1976"/>
                      <a:pt x="1084" y="1998"/>
                      <a:pt x="984" y="1998"/>
                    </a:cubicBezTo>
                    <a:cubicBezTo>
                      <a:pt x="919" y="1998"/>
                      <a:pt x="848" y="1989"/>
                      <a:pt x="776" y="1962"/>
                    </a:cubicBezTo>
                    <a:cubicBezTo>
                      <a:pt x="753" y="1962"/>
                      <a:pt x="730" y="1962"/>
                      <a:pt x="730" y="1848"/>
                    </a:cubicBezTo>
                    <a:cubicBezTo>
                      <a:pt x="730" y="1825"/>
                      <a:pt x="730" y="1757"/>
                      <a:pt x="708" y="1711"/>
                    </a:cubicBezTo>
                    <a:cubicBezTo>
                      <a:pt x="685" y="1391"/>
                      <a:pt x="662" y="1346"/>
                      <a:pt x="594" y="1277"/>
                    </a:cubicBezTo>
                    <a:cubicBezTo>
                      <a:pt x="571" y="1254"/>
                      <a:pt x="548" y="1254"/>
                      <a:pt x="502" y="1232"/>
                    </a:cubicBezTo>
                    <a:cubicBezTo>
                      <a:pt x="616" y="1209"/>
                      <a:pt x="753" y="1186"/>
                      <a:pt x="799" y="1049"/>
                    </a:cubicBezTo>
                    <a:lnTo>
                      <a:pt x="913" y="1049"/>
                    </a:lnTo>
                    <a:cubicBezTo>
                      <a:pt x="1027" y="1049"/>
                      <a:pt x="1233" y="1049"/>
                      <a:pt x="1324" y="866"/>
                    </a:cubicBezTo>
                    <a:cubicBezTo>
                      <a:pt x="1324" y="844"/>
                      <a:pt x="1347" y="798"/>
                      <a:pt x="1347" y="775"/>
                    </a:cubicBezTo>
                    <a:close/>
                    <a:moveTo>
                      <a:pt x="985" y="1"/>
                    </a:moveTo>
                    <a:cubicBezTo>
                      <a:pt x="942" y="1"/>
                      <a:pt x="895" y="13"/>
                      <a:pt x="845" y="45"/>
                    </a:cubicBezTo>
                    <a:cubicBezTo>
                      <a:pt x="776" y="68"/>
                      <a:pt x="730" y="136"/>
                      <a:pt x="708" y="205"/>
                    </a:cubicBezTo>
                    <a:cubicBezTo>
                      <a:pt x="685" y="341"/>
                      <a:pt x="776" y="456"/>
                      <a:pt x="867" y="593"/>
                    </a:cubicBezTo>
                    <a:cubicBezTo>
                      <a:pt x="890" y="615"/>
                      <a:pt x="913" y="638"/>
                      <a:pt x="936" y="684"/>
                    </a:cubicBezTo>
                    <a:lnTo>
                      <a:pt x="913" y="684"/>
                    </a:lnTo>
                    <a:cubicBezTo>
                      <a:pt x="799" y="684"/>
                      <a:pt x="594" y="684"/>
                      <a:pt x="525" y="844"/>
                    </a:cubicBezTo>
                    <a:cubicBezTo>
                      <a:pt x="502" y="866"/>
                      <a:pt x="479" y="866"/>
                      <a:pt x="457" y="866"/>
                    </a:cubicBezTo>
                    <a:cubicBezTo>
                      <a:pt x="365" y="866"/>
                      <a:pt x="183" y="889"/>
                      <a:pt x="91" y="1072"/>
                    </a:cubicBezTo>
                    <a:cubicBezTo>
                      <a:pt x="0" y="1232"/>
                      <a:pt x="160" y="1391"/>
                      <a:pt x="205" y="1437"/>
                    </a:cubicBezTo>
                    <a:cubicBezTo>
                      <a:pt x="228" y="1483"/>
                      <a:pt x="274" y="1506"/>
                      <a:pt x="320" y="1528"/>
                    </a:cubicBezTo>
                    <a:cubicBezTo>
                      <a:pt x="320" y="1574"/>
                      <a:pt x="320" y="1643"/>
                      <a:pt x="342" y="1779"/>
                    </a:cubicBezTo>
                    <a:lnTo>
                      <a:pt x="342" y="1894"/>
                    </a:lnTo>
                    <a:lnTo>
                      <a:pt x="365" y="1916"/>
                    </a:lnTo>
                    <a:cubicBezTo>
                      <a:pt x="388" y="2031"/>
                      <a:pt x="411" y="2236"/>
                      <a:pt x="639" y="2327"/>
                    </a:cubicBezTo>
                    <a:cubicBezTo>
                      <a:pt x="753" y="2350"/>
                      <a:pt x="867" y="2373"/>
                      <a:pt x="959" y="2373"/>
                    </a:cubicBezTo>
                    <a:cubicBezTo>
                      <a:pt x="1233" y="2373"/>
                      <a:pt x="1484" y="2282"/>
                      <a:pt x="1529" y="2145"/>
                    </a:cubicBezTo>
                    <a:cubicBezTo>
                      <a:pt x="1598" y="2031"/>
                      <a:pt x="1598" y="1939"/>
                      <a:pt x="1575" y="1871"/>
                    </a:cubicBezTo>
                    <a:lnTo>
                      <a:pt x="1598" y="1825"/>
                    </a:lnTo>
                    <a:cubicBezTo>
                      <a:pt x="1598" y="1779"/>
                      <a:pt x="1621" y="1779"/>
                      <a:pt x="1643" y="1757"/>
                    </a:cubicBezTo>
                    <a:cubicBezTo>
                      <a:pt x="1712" y="1734"/>
                      <a:pt x="1803" y="1688"/>
                      <a:pt x="1872" y="1551"/>
                    </a:cubicBezTo>
                    <a:cubicBezTo>
                      <a:pt x="1895" y="1506"/>
                      <a:pt x="1917" y="1483"/>
                      <a:pt x="1940" y="1460"/>
                    </a:cubicBezTo>
                    <a:cubicBezTo>
                      <a:pt x="1986" y="1414"/>
                      <a:pt x="2054" y="1323"/>
                      <a:pt x="2032" y="1209"/>
                    </a:cubicBezTo>
                    <a:cubicBezTo>
                      <a:pt x="2009" y="1140"/>
                      <a:pt x="1940" y="1095"/>
                      <a:pt x="1872" y="1072"/>
                    </a:cubicBezTo>
                    <a:cubicBezTo>
                      <a:pt x="1872" y="1049"/>
                      <a:pt x="1849" y="1003"/>
                      <a:pt x="1849" y="958"/>
                    </a:cubicBezTo>
                    <a:cubicBezTo>
                      <a:pt x="1826" y="821"/>
                      <a:pt x="1803" y="661"/>
                      <a:pt x="1666" y="593"/>
                    </a:cubicBezTo>
                    <a:cubicBezTo>
                      <a:pt x="1643" y="570"/>
                      <a:pt x="1575" y="478"/>
                      <a:pt x="1552" y="433"/>
                    </a:cubicBezTo>
                    <a:cubicBezTo>
                      <a:pt x="1461" y="341"/>
                      <a:pt x="1392" y="227"/>
                      <a:pt x="1301" y="182"/>
                    </a:cubicBezTo>
                    <a:cubicBezTo>
                      <a:pt x="1278" y="182"/>
                      <a:pt x="1255" y="159"/>
                      <a:pt x="1233" y="136"/>
                    </a:cubicBezTo>
                    <a:cubicBezTo>
                      <a:pt x="1183" y="86"/>
                      <a:pt x="1097"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8" name="Google Shape;3808;p63"/>
          <p:cNvSpPr txBox="1"/>
          <p:nvPr>
            <p:ph type="title"/>
          </p:nvPr>
        </p:nvSpPr>
        <p:spPr>
          <a:xfrm>
            <a:off x="3651075" y="2523900"/>
            <a:ext cx="5264400" cy="926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T H A N K S !</a:t>
            </a:r>
            <a:endParaRPr/>
          </a:p>
        </p:txBody>
      </p:sp>
      <p:grpSp>
        <p:nvGrpSpPr>
          <p:cNvPr id="3809" name="Google Shape;3809;p63"/>
          <p:cNvGrpSpPr/>
          <p:nvPr/>
        </p:nvGrpSpPr>
        <p:grpSpPr>
          <a:xfrm>
            <a:off x="6600427" y="333312"/>
            <a:ext cx="1619518" cy="1407886"/>
            <a:chOff x="6151700" y="540000"/>
            <a:chExt cx="2089700" cy="1785525"/>
          </a:xfrm>
        </p:grpSpPr>
        <p:grpSp>
          <p:nvGrpSpPr>
            <p:cNvPr id="3810" name="Google Shape;3810;p63"/>
            <p:cNvGrpSpPr/>
            <p:nvPr/>
          </p:nvGrpSpPr>
          <p:grpSpPr>
            <a:xfrm>
              <a:off x="6496375" y="540000"/>
              <a:ext cx="1745025" cy="1785525"/>
              <a:chOff x="5299625" y="820625"/>
              <a:chExt cx="1745025" cy="1785525"/>
            </a:xfrm>
          </p:grpSpPr>
          <p:sp>
            <p:nvSpPr>
              <p:cNvPr id="3811" name="Google Shape;3811;p63"/>
              <p:cNvSpPr/>
              <p:nvPr/>
            </p:nvSpPr>
            <p:spPr>
              <a:xfrm>
                <a:off x="5299625" y="820625"/>
                <a:ext cx="1745025" cy="1785525"/>
              </a:xfrm>
              <a:custGeom>
                <a:rect b="b" l="l" r="r" t="t"/>
                <a:pathLst>
                  <a:path extrusionOk="0" fill="none" h="71421" w="69801">
                    <a:moveTo>
                      <a:pt x="4132" y="11550"/>
                    </a:moveTo>
                    <a:cubicBezTo>
                      <a:pt x="2854" y="13285"/>
                      <a:pt x="2100" y="15225"/>
                      <a:pt x="2351" y="17416"/>
                    </a:cubicBezTo>
                    <a:cubicBezTo>
                      <a:pt x="2808" y="21661"/>
                      <a:pt x="7008" y="24811"/>
                      <a:pt x="7396" y="29080"/>
                    </a:cubicBezTo>
                    <a:cubicBezTo>
                      <a:pt x="7921" y="35128"/>
                      <a:pt x="708" y="39442"/>
                      <a:pt x="297" y="45514"/>
                    </a:cubicBezTo>
                    <a:cubicBezTo>
                      <a:pt x="0" y="49782"/>
                      <a:pt x="3401" y="53617"/>
                      <a:pt x="7373" y="55260"/>
                    </a:cubicBezTo>
                    <a:cubicBezTo>
                      <a:pt x="11824" y="57109"/>
                      <a:pt x="17279" y="55488"/>
                      <a:pt x="21296" y="57931"/>
                    </a:cubicBezTo>
                    <a:cubicBezTo>
                      <a:pt x="26021" y="60761"/>
                      <a:pt x="25839" y="68659"/>
                      <a:pt x="31157" y="70416"/>
                    </a:cubicBezTo>
                    <a:cubicBezTo>
                      <a:pt x="34193" y="71420"/>
                      <a:pt x="37525" y="69229"/>
                      <a:pt x="38986" y="66376"/>
                    </a:cubicBezTo>
                    <a:cubicBezTo>
                      <a:pt x="40447" y="63523"/>
                      <a:pt x="40538" y="60213"/>
                      <a:pt x="40789" y="57018"/>
                    </a:cubicBezTo>
                    <a:cubicBezTo>
                      <a:pt x="41109" y="52886"/>
                      <a:pt x="41337" y="49417"/>
                      <a:pt x="45446" y="47180"/>
                    </a:cubicBezTo>
                    <a:cubicBezTo>
                      <a:pt x="48276" y="45651"/>
                      <a:pt x="51540" y="45240"/>
                      <a:pt x="54576" y="44190"/>
                    </a:cubicBezTo>
                    <a:cubicBezTo>
                      <a:pt x="59985" y="42341"/>
                      <a:pt x="64619" y="38347"/>
                      <a:pt x="67267" y="33279"/>
                    </a:cubicBezTo>
                    <a:cubicBezTo>
                      <a:pt x="69367" y="29262"/>
                      <a:pt x="69800" y="23510"/>
                      <a:pt x="66080" y="20931"/>
                    </a:cubicBezTo>
                    <a:cubicBezTo>
                      <a:pt x="63866" y="19379"/>
                      <a:pt x="60853" y="19539"/>
                      <a:pt x="58251" y="20223"/>
                    </a:cubicBezTo>
                    <a:cubicBezTo>
                      <a:pt x="53252" y="21524"/>
                      <a:pt x="47751" y="23921"/>
                      <a:pt x="42729" y="21045"/>
                    </a:cubicBezTo>
                    <a:cubicBezTo>
                      <a:pt x="38438" y="18580"/>
                      <a:pt x="38256" y="12897"/>
                      <a:pt x="35973" y="8879"/>
                    </a:cubicBezTo>
                    <a:cubicBezTo>
                      <a:pt x="33987" y="5433"/>
                      <a:pt x="30906" y="2397"/>
                      <a:pt x="27048" y="1415"/>
                    </a:cubicBezTo>
                    <a:cubicBezTo>
                      <a:pt x="21570" y="0"/>
                      <a:pt x="15978" y="2808"/>
                      <a:pt x="11116" y="5707"/>
                    </a:cubicBezTo>
                    <a:cubicBezTo>
                      <a:pt x="8560" y="7236"/>
                      <a:pt x="5867" y="9199"/>
                      <a:pt x="4132" y="11550"/>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12" name="Google Shape;3812;p63"/>
              <p:cNvSpPr/>
              <p:nvPr/>
            </p:nvSpPr>
            <p:spPr>
              <a:xfrm>
                <a:off x="5353825" y="849725"/>
                <a:ext cx="1653150" cy="1706200"/>
              </a:xfrm>
              <a:custGeom>
                <a:rect b="b" l="l" r="r" t="t"/>
                <a:pathLst>
                  <a:path extrusionOk="0" fill="none" h="68248" w="66126">
                    <a:moveTo>
                      <a:pt x="3242" y="11002"/>
                    </a:moveTo>
                    <a:cubicBezTo>
                      <a:pt x="2055" y="12646"/>
                      <a:pt x="1348" y="14494"/>
                      <a:pt x="1553" y="16549"/>
                    </a:cubicBezTo>
                    <a:cubicBezTo>
                      <a:pt x="1827" y="19425"/>
                      <a:pt x="3836" y="21776"/>
                      <a:pt x="5114" y="24378"/>
                    </a:cubicBezTo>
                    <a:cubicBezTo>
                      <a:pt x="5639" y="25405"/>
                      <a:pt x="6027" y="26478"/>
                      <a:pt x="6141" y="27642"/>
                    </a:cubicBezTo>
                    <a:cubicBezTo>
                      <a:pt x="6666" y="33371"/>
                      <a:pt x="1" y="37502"/>
                      <a:pt x="24" y="43163"/>
                    </a:cubicBezTo>
                    <a:cubicBezTo>
                      <a:pt x="24" y="45331"/>
                      <a:pt x="891" y="47180"/>
                      <a:pt x="2101" y="49029"/>
                    </a:cubicBezTo>
                    <a:cubicBezTo>
                      <a:pt x="3242" y="50832"/>
                      <a:pt x="4817" y="52316"/>
                      <a:pt x="6757" y="53252"/>
                    </a:cubicBezTo>
                    <a:cubicBezTo>
                      <a:pt x="10706" y="55146"/>
                      <a:pt x="15636" y="54005"/>
                      <a:pt x="19494" y="55740"/>
                    </a:cubicBezTo>
                    <a:cubicBezTo>
                      <a:pt x="19722" y="55831"/>
                      <a:pt x="19927" y="55945"/>
                      <a:pt x="20133" y="56059"/>
                    </a:cubicBezTo>
                    <a:cubicBezTo>
                      <a:pt x="24744" y="58616"/>
                      <a:pt x="24880" y="65577"/>
                      <a:pt x="30039" y="67289"/>
                    </a:cubicBezTo>
                    <a:cubicBezTo>
                      <a:pt x="32961" y="68248"/>
                      <a:pt x="36111" y="66376"/>
                      <a:pt x="37571" y="63888"/>
                    </a:cubicBezTo>
                    <a:cubicBezTo>
                      <a:pt x="39055" y="61400"/>
                      <a:pt x="39306" y="58479"/>
                      <a:pt x="39694" y="55511"/>
                    </a:cubicBezTo>
                    <a:cubicBezTo>
                      <a:pt x="40151" y="52019"/>
                      <a:pt x="40379" y="48892"/>
                      <a:pt x="43141" y="46655"/>
                    </a:cubicBezTo>
                    <a:cubicBezTo>
                      <a:pt x="43437" y="46427"/>
                      <a:pt x="43734" y="46199"/>
                      <a:pt x="44077" y="45993"/>
                    </a:cubicBezTo>
                    <a:cubicBezTo>
                      <a:pt x="46587" y="44441"/>
                      <a:pt x="49486" y="43916"/>
                      <a:pt x="52202" y="42775"/>
                    </a:cubicBezTo>
                    <a:cubicBezTo>
                      <a:pt x="57064" y="40766"/>
                      <a:pt x="61447" y="36795"/>
                      <a:pt x="64094" y="31979"/>
                    </a:cubicBezTo>
                    <a:cubicBezTo>
                      <a:pt x="65190" y="29993"/>
                      <a:pt x="66034" y="27665"/>
                      <a:pt x="66080" y="25382"/>
                    </a:cubicBezTo>
                    <a:cubicBezTo>
                      <a:pt x="66126" y="22871"/>
                      <a:pt x="65144" y="20475"/>
                      <a:pt x="63044" y="19174"/>
                    </a:cubicBezTo>
                    <a:cubicBezTo>
                      <a:pt x="60830" y="17804"/>
                      <a:pt x="58000" y="17964"/>
                      <a:pt x="55489" y="18694"/>
                    </a:cubicBezTo>
                    <a:cubicBezTo>
                      <a:pt x="51381" y="19881"/>
                      <a:pt x="46953" y="21867"/>
                      <a:pt x="42661" y="20680"/>
                    </a:cubicBezTo>
                    <a:cubicBezTo>
                      <a:pt x="41954" y="20475"/>
                      <a:pt x="41269" y="20201"/>
                      <a:pt x="40561" y="19813"/>
                    </a:cubicBezTo>
                    <a:cubicBezTo>
                      <a:pt x="36430" y="17507"/>
                      <a:pt x="36042" y="12098"/>
                      <a:pt x="33759" y="8309"/>
                    </a:cubicBezTo>
                    <a:cubicBezTo>
                      <a:pt x="31797" y="5045"/>
                      <a:pt x="28829" y="2237"/>
                      <a:pt x="25132" y="1324"/>
                    </a:cubicBezTo>
                    <a:cubicBezTo>
                      <a:pt x="19882" y="0"/>
                      <a:pt x="14518" y="2625"/>
                      <a:pt x="9907" y="5387"/>
                    </a:cubicBezTo>
                    <a:cubicBezTo>
                      <a:pt x="7465" y="6871"/>
                      <a:pt x="4885" y="8720"/>
                      <a:pt x="3242" y="11002"/>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13" name="Google Shape;3813;p63"/>
              <p:cNvSpPr/>
              <p:nvPr/>
            </p:nvSpPr>
            <p:spPr>
              <a:xfrm>
                <a:off x="5391500" y="878825"/>
                <a:ext cx="1601225" cy="1627475"/>
              </a:xfrm>
              <a:custGeom>
                <a:rect b="b" l="l" r="r" t="t"/>
                <a:pathLst>
                  <a:path extrusionOk="0" fill="none" h="65099" w="64049">
                    <a:moveTo>
                      <a:pt x="3036" y="10454"/>
                    </a:moveTo>
                    <a:cubicBezTo>
                      <a:pt x="1918" y="12006"/>
                      <a:pt x="1256" y="13741"/>
                      <a:pt x="1393" y="15681"/>
                    </a:cubicBezTo>
                    <a:cubicBezTo>
                      <a:pt x="1621" y="18375"/>
                      <a:pt x="3424" y="20657"/>
                      <a:pt x="4588" y="23122"/>
                    </a:cubicBezTo>
                    <a:cubicBezTo>
                      <a:pt x="5068" y="24104"/>
                      <a:pt x="5433" y="25108"/>
                      <a:pt x="5524" y="26204"/>
                    </a:cubicBezTo>
                    <a:cubicBezTo>
                      <a:pt x="6072" y="31591"/>
                      <a:pt x="0" y="35562"/>
                      <a:pt x="388" y="40835"/>
                    </a:cubicBezTo>
                    <a:cubicBezTo>
                      <a:pt x="548" y="43026"/>
                      <a:pt x="1530" y="44715"/>
                      <a:pt x="2625" y="46701"/>
                    </a:cubicBezTo>
                    <a:cubicBezTo>
                      <a:pt x="3630" y="48595"/>
                      <a:pt x="4885" y="50170"/>
                      <a:pt x="6825" y="51243"/>
                    </a:cubicBezTo>
                    <a:cubicBezTo>
                      <a:pt x="10454" y="53275"/>
                      <a:pt x="15248" y="52339"/>
                      <a:pt x="19014" y="53914"/>
                    </a:cubicBezTo>
                    <a:cubicBezTo>
                      <a:pt x="19219" y="54005"/>
                      <a:pt x="19425" y="54096"/>
                      <a:pt x="19630" y="54188"/>
                    </a:cubicBezTo>
                    <a:cubicBezTo>
                      <a:pt x="24127" y="56470"/>
                      <a:pt x="24606" y="62519"/>
                      <a:pt x="29582" y="64162"/>
                    </a:cubicBezTo>
                    <a:cubicBezTo>
                      <a:pt x="32389" y="65098"/>
                      <a:pt x="35357" y="63546"/>
                      <a:pt x="36840" y="61423"/>
                    </a:cubicBezTo>
                    <a:cubicBezTo>
                      <a:pt x="38324" y="59278"/>
                      <a:pt x="38758" y="56721"/>
                      <a:pt x="39283" y="54005"/>
                    </a:cubicBezTo>
                    <a:cubicBezTo>
                      <a:pt x="39876" y="50787"/>
                      <a:pt x="40127" y="47705"/>
                      <a:pt x="42547" y="45468"/>
                    </a:cubicBezTo>
                    <a:cubicBezTo>
                      <a:pt x="42798" y="45240"/>
                      <a:pt x="43072" y="45012"/>
                      <a:pt x="43368" y="44806"/>
                    </a:cubicBezTo>
                    <a:cubicBezTo>
                      <a:pt x="45560" y="43209"/>
                      <a:pt x="48070" y="42570"/>
                      <a:pt x="50490" y="41360"/>
                    </a:cubicBezTo>
                    <a:cubicBezTo>
                      <a:pt x="54827" y="39191"/>
                      <a:pt x="58935" y="35265"/>
                      <a:pt x="61606" y="30678"/>
                    </a:cubicBezTo>
                    <a:cubicBezTo>
                      <a:pt x="62793" y="28600"/>
                      <a:pt x="63820" y="26249"/>
                      <a:pt x="63934" y="23830"/>
                    </a:cubicBezTo>
                    <a:cubicBezTo>
                      <a:pt x="64048" y="21228"/>
                      <a:pt x="62907" y="18649"/>
                      <a:pt x="60647" y="17416"/>
                    </a:cubicBezTo>
                    <a:cubicBezTo>
                      <a:pt x="58456" y="16206"/>
                      <a:pt x="55785" y="16412"/>
                      <a:pt x="53389" y="17165"/>
                    </a:cubicBezTo>
                    <a:cubicBezTo>
                      <a:pt x="49463" y="18420"/>
                      <a:pt x="45263" y="20452"/>
                      <a:pt x="41109" y="19379"/>
                    </a:cubicBezTo>
                    <a:cubicBezTo>
                      <a:pt x="40424" y="19196"/>
                      <a:pt x="39739" y="18945"/>
                      <a:pt x="39077" y="18580"/>
                    </a:cubicBezTo>
                    <a:cubicBezTo>
                      <a:pt x="35060" y="16435"/>
                      <a:pt x="34512" y="11322"/>
                      <a:pt x="32207" y="7715"/>
                    </a:cubicBezTo>
                    <a:cubicBezTo>
                      <a:pt x="30267" y="4680"/>
                      <a:pt x="27391" y="2078"/>
                      <a:pt x="23876" y="1210"/>
                    </a:cubicBezTo>
                    <a:cubicBezTo>
                      <a:pt x="18877" y="0"/>
                      <a:pt x="13741" y="2443"/>
                      <a:pt x="9359" y="5068"/>
                    </a:cubicBezTo>
                    <a:cubicBezTo>
                      <a:pt x="7031" y="6483"/>
                      <a:pt x="4588" y="8263"/>
                      <a:pt x="3036" y="10454"/>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14" name="Google Shape;3814;p63"/>
              <p:cNvSpPr/>
              <p:nvPr/>
            </p:nvSpPr>
            <p:spPr>
              <a:xfrm>
                <a:off x="5430875" y="908500"/>
                <a:ext cx="1548150" cy="1547575"/>
              </a:xfrm>
              <a:custGeom>
                <a:rect b="b" l="l" r="r" t="t"/>
                <a:pathLst>
                  <a:path extrusionOk="0" fill="none" h="61903" w="61926">
                    <a:moveTo>
                      <a:pt x="2762" y="9861"/>
                    </a:moveTo>
                    <a:cubicBezTo>
                      <a:pt x="1712" y="11344"/>
                      <a:pt x="1073" y="12988"/>
                      <a:pt x="1187" y="14791"/>
                    </a:cubicBezTo>
                    <a:cubicBezTo>
                      <a:pt x="1347" y="17325"/>
                      <a:pt x="2945" y="19493"/>
                      <a:pt x="3995" y="21821"/>
                    </a:cubicBezTo>
                    <a:cubicBezTo>
                      <a:pt x="4428" y="22757"/>
                      <a:pt x="4748" y="23716"/>
                      <a:pt x="4862" y="24743"/>
                    </a:cubicBezTo>
                    <a:cubicBezTo>
                      <a:pt x="5410" y="29810"/>
                      <a:pt x="0" y="33622"/>
                      <a:pt x="708" y="38484"/>
                    </a:cubicBezTo>
                    <a:cubicBezTo>
                      <a:pt x="1027" y="40698"/>
                      <a:pt x="2123" y="42204"/>
                      <a:pt x="3082" y="44373"/>
                    </a:cubicBezTo>
                    <a:cubicBezTo>
                      <a:pt x="3926" y="46336"/>
                      <a:pt x="4908" y="48002"/>
                      <a:pt x="6825" y="49212"/>
                    </a:cubicBezTo>
                    <a:cubicBezTo>
                      <a:pt x="10158" y="51357"/>
                      <a:pt x="14791" y="50672"/>
                      <a:pt x="18443" y="52065"/>
                    </a:cubicBezTo>
                    <a:cubicBezTo>
                      <a:pt x="18649" y="52133"/>
                      <a:pt x="18854" y="52225"/>
                      <a:pt x="19059" y="52316"/>
                    </a:cubicBezTo>
                    <a:cubicBezTo>
                      <a:pt x="23465" y="54324"/>
                      <a:pt x="24241" y="59414"/>
                      <a:pt x="29034" y="61012"/>
                    </a:cubicBezTo>
                    <a:cubicBezTo>
                      <a:pt x="31750" y="61902"/>
                      <a:pt x="34558" y="60670"/>
                      <a:pt x="36041" y="58912"/>
                    </a:cubicBezTo>
                    <a:cubicBezTo>
                      <a:pt x="37525" y="57132"/>
                      <a:pt x="38141" y="54964"/>
                      <a:pt x="38780" y="52476"/>
                    </a:cubicBezTo>
                    <a:cubicBezTo>
                      <a:pt x="39534" y="49508"/>
                      <a:pt x="39830" y="46495"/>
                      <a:pt x="41908" y="44281"/>
                    </a:cubicBezTo>
                    <a:cubicBezTo>
                      <a:pt x="42113" y="44053"/>
                      <a:pt x="42341" y="43825"/>
                      <a:pt x="42592" y="43597"/>
                    </a:cubicBezTo>
                    <a:cubicBezTo>
                      <a:pt x="44487" y="41976"/>
                      <a:pt x="46610" y="41223"/>
                      <a:pt x="48732" y="39922"/>
                    </a:cubicBezTo>
                    <a:cubicBezTo>
                      <a:pt x="52521" y="37616"/>
                      <a:pt x="56356" y="33713"/>
                      <a:pt x="59027" y="29354"/>
                    </a:cubicBezTo>
                    <a:cubicBezTo>
                      <a:pt x="60328" y="27185"/>
                      <a:pt x="61560" y="24811"/>
                      <a:pt x="61743" y="22278"/>
                    </a:cubicBezTo>
                    <a:cubicBezTo>
                      <a:pt x="61925" y="19562"/>
                      <a:pt x="60624" y="16800"/>
                      <a:pt x="58205" y="15636"/>
                    </a:cubicBezTo>
                    <a:cubicBezTo>
                      <a:pt x="56036" y="14586"/>
                      <a:pt x="53503" y="14837"/>
                      <a:pt x="51220" y="15636"/>
                    </a:cubicBezTo>
                    <a:cubicBezTo>
                      <a:pt x="47477" y="16937"/>
                      <a:pt x="43505" y="19014"/>
                      <a:pt x="39488" y="18055"/>
                    </a:cubicBezTo>
                    <a:cubicBezTo>
                      <a:pt x="38826" y="17895"/>
                      <a:pt x="38164" y="17667"/>
                      <a:pt x="37502" y="17325"/>
                    </a:cubicBezTo>
                    <a:cubicBezTo>
                      <a:pt x="33645" y="15316"/>
                      <a:pt x="32892" y="10500"/>
                      <a:pt x="30586" y="7099"/>
                    </a:cubicBezTo>
                    <a:cubicBezTo>
                      <a:pt x="28646" y="4269"/>
                      <a:pt x="25907" y="1895"/>
                      <a:pt x="22552" y="1096"/>
                    </a:cubicBezTo>
                    <a:cubicBezTo>
                      <a:pt x="17781" y="0"/>
                      <a:pt x="12897" y="2214"/>
                      <a:pt x="8720" y="4725"/>
                    </a:cubicBezTo>
                    <a:cubicBezTo>
                      <a:pt x="6506" y="6072"/>
                      <a:pt x="4223" y="7784"/>
                      <a:pt x="2762" y="9861"/>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15" name="Google Shape;3815;p63"/>
              <p:cNvSpPr/>
              <p:nvPr/>
            </p:nvSpPr>
            <p:spPr>
              <a:xfrm>
                <a:off x="5471375" y="937600"/>
                <a:ext cx="1493375" cy="1468250"/>
              </a:xfrm>
              <a:custGeom>
                <a:rect b="b" l="l" r="r" t="t"/>
                <a:pathLst>
                  <a:path extrusionOk="0" fill="none" h="58730" w="59735">
                    <a:moveTo>
                      <a:pt x="2443" y="9313"/>
                    </a:moveTo>
                    <a:cubicBezTo>
                      <a:pt x="1462" y="10705"/>
                      <a:pt x="868" y="12235"/>
                      <a:pt x="937" y="13924"/>
                    </a:cubicBezTo>
                    <a:cubicBezTo>
                      <a:pt x="1028" y="16298"/>
                      <a:pt x="2420" y="18352"/>
                      <a:pt x="3356" y="20566"/>
                    </a:cubicBezTo>
                    <a:cubicBezTo>
                      <a:pt x="3744" y="21433"/>
                      <a:pt x="4041" y="22346"/>
                      <a:pt x="4155" y="23305"/>
                    </a:cubicBezTo>
                    <a:cubicBezTo>
                      <a:pt x="4680" y="28030"/>
                      <a:pt x="1" y="31728"/>
                      <a:pt x="982" y="36156"/>
                    </a:cubicBezTo>
                    <a:cubicBezTo>
                      <a:pt x="1485" y="38415"/>
                      <a:pt x="2649" y="39694"/>
                      <a:pt x="3493" y="42045"/>
                    </a:cubicBezTo>
                    <a:cubicBezTo>
                      <a:pt x="4201" y="44076"/>
                      <a:pt x="4886" y="45834"/>
                      <a:pt x="6757" y="47203"/>
                    </a:cubicBezTo>
                    <a:cubicBezTo>
                      <a:pt x="9839" y="49417"/>
                      <a:pt x="14290" y="49006"/>
                      <a:pt x="17850" y="50239"/>
                    </a:cubicBezTo>
                    <a:cubicBezTo>
                      <a:pt x="18056" y="50284"/>
                      <a:pt x="18238" y="50376"/>
                      <a:pt x="18444" y="50444"/>
                    </a:cubicBezTo>
                    <a:cubicBezTo>
                      <a:pt x="22735" y="52179"/>
                      <a:pt x="23831" y="56356"/>
                      <a:pt x="28464" y="57862"/>
                    </a:cubicBezTo>
                    <a:cubicBezTo>
                      <a:pt x="31066" y="58730"/>
                      <a:pt x="33691" y="57840"/>
                      <a:pt x="35175" y="56424"/>
                    </a:cubicBezTo>
                    <a:cubicBezTo>
                      <a:pt x="36681" y="55009"/>
                      <a:pt x="37457" y="53229"/>
                      <a:pt x="38233" y="50946"/>
                    </a:cubicBezTo>
                    <a:cubicBezTo>
                      <a:pt x="39146" y="48276"/>
                      <a:pt x="39466" y="45309"/>
                      <a:pt x="41201" y="43095"/>
                    </a:cubicBezTo>
                    <a:cubicBezTo>
                      <a:pt x="41383" y="42866"/>
                      <a:pt x="41566" y="42638"/>
                      <a:pt x="41794" y="42410"/>
                    </a:cubicBezTo>
                    <a:cubicBezTo>
                      <a:pt x="43369" y="40766"/>
                      <a:pt x="45081" y="39876"/>
                      <a:pt x="46907" y="38507"/>
                    </a:cubicBezTo>
                    <a:cubicBezTo>
                      <a:pt x="50148" y="36042"/>
                      <a:pt x="53777" y="32184"/>
                      <a:pt x="56402" y="28053"/>
                    </a:cubicBezTo>
                    <a:cubicBezTo>
                      <a:pt x="57840" y="25816"/>
                      <a:pt x="59255" y="23396"/>
                      <a:pt x="59484" y="20726"/>
                    </a:cubicBezTo>
                    <a:cubicBezTo>
                      <a:pt x="59735" y="17918"/>
                      <a:pt x="58274" y="14974"/>
                      <a:pt x="55717" y="13878"/>
                    </a:cubicBezTo>
                    <a:cubicBezTo>
                      <a:pt x="53572" y="12988"/>
                      <a:pt x="51175" y="13262"/>
                      <a:pt x="49007" y="14106"/>
                    </a:cubicBezTo>
                    <a:cubicBezTo>
                      <a:pt x="45423" y="15476"/>
                      <a:pt x="41703" y="17599"/>
                      <a:pt x="37822" y="16754"/>
                    </a:cubicBezTo>
                    <a:cubicBezTo>
                      <a:pt x="37160" y="16617"/>
                      <a:pt x="36521" y="16389"/>
                      <a:pt x="35905" y="16092"/>
                    </a:cubicBezTo>
                    <a:cubicBezTo>
                      <a:pt x="32185" y="14243"/>
                      <a:pt x="31226" y="9701"/>
                      <a:pt x="28898" y="6506"/>
                    </a:cubicBezTo>
                    <a:cubicBezTo>
                      <a:pt x="27003" y="3904"/>
                      <a:pt x="24355" y="1735"/>
                      <a:pt x="21183" y="1005"/>
                    </a:cubicBezTo>
                    <a:cubicBezTo>
                      <a:pt x="16641" y="0"/>
                      <a:pt x="12007" y="2032"/>
                      <a:pt x="8058" y="4429"/>
                    </a:cubicBezTo>
                    <a:cubicBezTo>
                      <a:pt x="5958" y="5684"/>
                      <a:pt x="3836" y="7327"/>
                      <a:pt x="2443" y="9313"/>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16" name="Google Shape;3816;p63"/>
              <p:cNvSpPr/>
              <p:nvPr/>
            </p:nvSpPr>
            <p:spPr>
              <a:xfrm>
                <a:off x="5513050" y="966700"/>
                <a:ext cx="1438000" cy="1388950"/>
              </a:xfrm>
              <a:custGeom>
                <a:rect b="b" l="l" r="r" t="t"/>
                <a:pathLst>
                  <a:path extrusionOk="0" fill="none" h="55558" w="57520">
                    <a:moveTo>
                      <a:pt x="2054" y="8765"/>
                    </a:moveTo>
                    <a:cubicBezTo>
                      <a:pt x="1164" y="10066"/>
                      <a:pt x="616" y="11482"/>
                      <a:pt x="639" y="13057"/>
                    </a:cubicBezTo>
                    <a:cubicBezTo>
                      <a:pt x="685" y="15271"/>
                      <a:pt x="1849" y="17211"/>
                      <a:pt x="2671" y="19288"/>
                    </a:cubicBezTo>
                    <a:cubicBezTo>
                      <a:pt x="3013" y="20132"/>
                      <a:pt x="3264" y="20977"/>
                      <a:pt x="3378" y="21867"/>
                    </a:cubicBezTo>
                    <a:cubicBezTo>
                      <a:pt x="3926" y="26272"/>
                      <a:pt x="0" y="29810"/>
                      <a:pt x="1210" y="33805"/>
                    </a:cubicBezTo>
                    <a:cubicBezTo>
                      <a:pt x="1895" y="36156"/>
                      <a:pt x="3150" y="37206"/>
                      <a:pt x="3858" y="39716"/>
                    </a:cubicBezTo>
                    <a:cubicBezTo>
                      <a:pt x="4451" y="41839"/>
                      <a:pt x="4816" y="43665"/>
                      <a:pt x="6665" y="45195"/>
                    </a:cubicBezTo>
                    <a:cubicBezTo>
                      <a:pt x="9450" y="47500"/>
                      <a:pt x="13718" y="47363"/>
                      <a:pt x="17188" y="48390"/>
                    </a:cubicBezTo>
                    <a:cubicBezTo>
                      <a:pt x="17393" y="48459"/>
                      <a:pt x="17576" y="48527"/>
                      <a:pt x="17781" y="48573"/>
                    </a:cubicBezTo>
                    <a:cubicBezTo>
                      <a:pt x="21958" y="50033"/>
                      <a:pt x="23373" y="53275"/>
                      <a:pt x="27847" y="54735"/>
                    </a:cubicBezTo>
                    <a:cubicBezTo>
                      <a:pt x="30335" y="55557"/>
                      <a:pt x="32800" y="54987"/>
                      <a:pt x="34284" y="53937"/>
                    </a:cubicBezTo>
                    <a:cubicBezTo>
                      <a:pt x="35767" y="52887"/>
                      <a:pt x="36749" y="51494"/>
                      <a:pt x="37639" y="49440"/>
                    </a:cubicBezTo>
                    <a:cubicBezTo>
                      <a:pt x="38735" y="47021"/>
                      <a:pt x="39054" y="44122"/>
                      <a:pt x="40447" y="41908"/>
                    </a:cubicBezTo>
                    <a:cubicBezTo>
                      <a:pt x="40606" y="41679"/>
                      <a:pt x="40743" y="41451"/>
                      <a:pt x="40926" y="41223"/>
                    </a:cubicBezTo>
                    <a:cubicBezTo>
                      <a:pt x="42181" y="39557"/>
                      <a:pt x="43528" y="38552"/>
                      <a:pt x="45034" y="37092"/>
                    </a:cubicBezTo>
                    <a:cubicBezTo>
                      <a:pt x="47751" y="34467"/>
                      <a:pt x="51129" y="30678"/>
                      <a:pt x="53731" y="26752"/>
                    </a:cubicBezTo>
                    <a:cubicBezTo>
                      <a:pt x="55283" y="24424"/>
                      <a:pt x="56904" y="21981"/>
                      <a:pt x="57200" y="19197"/>
                    </a:cubicBezTo>
                    <a:cubicBezTo>
                      <a:pt x="57520" y="16275"/>
                      <a:pt x="55899" y="13125"/>
                      <a:pt x="53160" y="12121"/>
                    </a:cubicBezTo>
                    <a:cubicBezTo>
                      <a:pt x="51083" y="11367"/>
                      <a:pt x="48823" y="11710"/>
                      <a:pt x="46746" y="12577"/>
                    </a:cubicBezTo>
                    <a:cubicBezTo>
                      <a:pt x="43345" y="14015"/>
                      <a:pt x="39853" y="16184"/>
                      <a:pt x="36087" y="15453"/>
                    </a:cubicBezTo>
                    <a:cubicBezTo>
                      <a:pt x="35471" y="15339"/>
                      <a:pt x="34854" y="15134"/>
                      <a:pt x="34238" y="14860"/>
                    </a:cubicBezTo>
                    <a:cubicBezTo>
                      <a:pt x="30655" y="13171"/>
                      <a:pt x="29536" y="8902"/>
                      <a:pt x="27185" y="5912"/>
                    </a:cubicBezTo>
                    <a:cubicBezTo>
                      <a:pt x="25313" y="3538"/>
                      <a:pt x="22780" y="1553"/>
                      <a:pt x="19767" y="914"/>
                    </a:cubicBezTo>
                    <a:cubicBezTo>
                      <a:pt x="15453" y="1"/>
                      <a:pt x="11048" y="1849"/>
                      <a:pt x="7350" y="4109"/>
                    </a:cubicBezTo>
                    <a:cubicBezTo>
                      <a:pt x="5364" y="5319"/>
                      <a:pt x="3378" y="6871"/>
                      <a:pt x="2054" y="8765"/>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17" name="Google Shape;3817;p63"/>
              <p:cNvSpPr/>
              <p:nvPr/>
            </p:nvSpPr>
            <p:spPr>
              <a:xfrm>
                <a:off x="5556400" y="996375"/>
                <a:ext cx="1380400" cy="1309050"/>
              </a:xfrm>
              <a:custGeom>
                <a:rect b="b" l="l" r="r" t="t"/>
                <a:pathLst>
                  <a:path extrusionOk="0" fill="none" h="52362" w="55216">
                    <a:moveTo>
                      <a:pt x="1621" y="8195"/>
                    </a:moveTo>
                    <a:cubicBezTo>
                      <a:pt x="800" y="9382"/>
                      <a:pt x="275" y="10728"/>
                      <a:pt x="275" y="12166"/>
                    </a:cubicBezTo>
                    <a:cubicBezTo>
                      <a:pt x="252" y="14221"/>
                      <a:pt x="1211" y="16069"/>
                      <a:pt x="1918" y="18010"/>
                    </a:cubicBezTo>
                    <a:cubicBezTo>
                      <a:pt x="2215" y="18786"/>
                      <a:pt x="2443" y="19562"/>
                      <a:pt x="2557" y="20406"/>
                    </a:cubicBezTo>
                    <a:cubicBezTo>
                      <a:pt x="3105" y="24492"/>
                      <a:pt x="1" y="27870"/>
                      <a:pt x="1348" y="31454"/>
                    </a:cubicBezTo>
                    <a:cubicBezTo>
                      <a:pt x="2261" y="33850"/>
                      <a:pt x="3584" y="34695"/>
                      <a:pt x="4155" y="37365"/>
                    </a:cubicBezTo>
                    <a:cubicBezTo>
                      <a:pt x="4612" y="39557"/>
                      <a:pt x="4703" y="41474"/>
                      <a:pt x="6506" y="43163"/>
                    </a:cubicBezTo>
                    <a:cubicBezTo>
                      <a:pt x="9017" y="45514"/>
                      <a:pt x="13103" y="45674"/>
                      <a:pt x="16481" y="46541"/>
                    </a:cubicBezTo>
                    <a:cubicBezTo>
                      <a:pt x="16663" y="46587"/>
                      <a:pt x="16869" y="46655"/>
                      <a:pt x="17051" y="46701"/>
                    </a:cubicBezTo>
                    <a:cubicBezTo>
                      <a:pt x="21114" y="47865"/>
                      <a:pt x="22872" y="50193"/>
                      <a:pt x="27163" y="51586"/>
                    </a:cubicBezTo>
                    <a:cubicBezTo>
                      <a:pt x="29537" y="52362"/>
                      <a:pt x="31819" y="52110"/>
                      <a:pt x="33326" y="51426"/>
                    </a:cubicBezTo>
                    <a:cubicBezTo>
                      <a:pt x="34809" y="50741"/>
                      <a:pt x="35951" y="49737"/>
                      <a:pt x="37001" y="47911"/>
                    </a:cubicBezTo>
                    <a:cubicBezTo>
                      <a:pt x="38233" y="45765"/>
                      <a:pt x="38576" y="42912"/>
                      <a:pt x="39626" y="40721"/>
                    </a:cubicBezTo>
                    <a:cubicBezTo>
                      <a:pt x="39740" y="40470"/>
                      <a:pt x="39854" y="40241"/>
                      <a:pt x="39991" y="40013"/>
                    </a:cubicBezTo>
                    <a:cubicBezTo>
                      <a:pt x="40949" y="38324"/>
                      <a:pt x="41885" y="37183"/>
                      <a:pt x="43095" y="35653"/>
                    </a:cubicBezTo>
                    <a:cubicBezTo>
                      <a:pt x="45286" y="32846"/>
                      <a:pt x="48436" y="29148"/>
                      <a:pt x="51015" y="25428"/>
                    </a:cubicBezTo>
                    <a:cubicBezTo>
                      <a:pt x="52659" y="23008"/>
                      <a:pt x="54485" y="20543"/>
                      <a:pt x="54850" y="17622"/>
                    </a:cubicBezTo>
                    <a:cubicBezTo>
                      <a:pt x="55215" y="14609"/>
                      <a:pt x="53481" y="11253"/>
                      <a:pt x="50559" y="10363"/>
                    </a:cubicBezTo>
                    <a:cubicBezTo>
                      <a:pt x="48505" y="9724"/>
                      <a:pt x="46382" y="10135"/>
                      <a:pt x="44419" y="11025"/>
                    </a:cubicBezTo>
                    <a:cubicBezTo>
                      <a:pt x="41201" y="12531"/>
                      <a:pt x="37959" y="14746"/>
                      <a:pt x="34307" y="14129"/>
                    </a:cubicBezTo>
                    <a:cubicBezTo>
                      <a:pt x="33714" y="14038"/>
                      <a:pt x="33098" y="13855"/>
                      <a:pt x="32527" y="13604"/>
                    </a:cubicBezTo>
                    <a:cubicBezTo>
                      <a:pt x="29080" y="12075"/>
                      <a:pt x="27779" y="8081"/>
                      <a:pt x="25405" y="5296"/>
                    </a:cubicBezTo>
                    <a:cubicBezTo>
                      <a:pt x="23557" y="3127"/>
                      <a:pt x="21114" y="1370"/>
                      <a:pt x="18284" y="799"/>
                    </a:cubicBezTo>
                    <a:cubicBezTo>
                      <a:pt x="14198" y="0"/>
                      <a:pt x="10044" y="1621"/>
                      <a:pt x="6552" y="3767"/>
                    </a:cubicBezTo>
                    <a:cubicBezTo>
                      <a:pt x="4680" y="4908"/>
                      <a:pt x="2854" y="6391"/>
                      <a:pt x="1621" y="8195"/>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18" name="Google Shape;3818;p63"/>
              <p:cNvSpPr/>
              <p:nvPr/>
            </p:nvSpPr>
            <p:spPr>
              <a:xfrm>
                <a:off x="5595200" y="1025475"/>
                <a:ext cx="1327325" cy="1232025"/>
              </a:xfrm>
              <a:custGeom>
                <a:rect b="b" l="l" r="r" t="t"/>
                <a:pathLst>
                  <a:path extrusionOk="0" fill="none" h="49281" w="53093">
                    <a:moveTo>
                      <a:pt x="1370" y="7647"/>
                    </a:moveTo>
                    <a:cubicBezTo>
                      <a:pt x="617" y="8743"/>
                      <a:pt x="138" y="9975"/>
                      <a:pt x="92" y="11299"/>
                    </a:cubicBezTo>
                    <a:cubicBezTo>
                      <a:pt x="1" y="13194"/>
                      <a:pt x="754" y="14928"/>
                      <a:pt x="1348" y="16754"/>
                    </a:cubicBezTo>
                    <a:cubicBezTo>
                      <a:pt x="1599" y="17462"/>
                      <a:pt x="1804" y="18192"/>
                      <a:pt x="1918" y="18968"/>
                    </a:cubicBezTo>
                    <a:cubicBezTo>
                      <a:pt x="2466" y="22712"/>
                      <a:pt x="206" y="25953"/>
                      <a:pt x="1690" y="29126"/>
                    </a:cubicBezTo>
                    <a:cubicBezTo>
                      <a:pt x="2831" y="31545"/>
                      <a:pt x="4201" y="32207"/>
                      <a:pt x="4635" y="35037"/>
                    </a:cubicBezTo>
                    <a:cubicBezTo>
                      <a:pt x="4954" y="37320"/>
                      <a:pt x="4749" y="39306"/>
                      <a:pt x="6506" y="41154"/>
                    </a:cubicBezTo>
                    <a:cubicBezTo>
                      <a:pt x="8789" y="43551"/>
                      <a:pt x="12669" y="44030"/>
                      <a:pt x="15956" y="44715"/>
                    </a:cubicBezTo>
                    <a:cubicBezTo>
                      <a:pt x="16138" y="44761"/>
                      <a:pt x="16321" y="44784"/>
                      <a:pt x="16504" y="44829"/>
                    </a:cubicBezTo>
                    <a:cubicBezTo>
                      <a:pt x="20475" y="45742"/>
                      <a:pt x="22530" y="47112"/>
                      <a:pt x="26661" y="48459"/>
                    </a:cubicBezTo>
                    <a:cubicBezTo>
                      <a:pt x="28921" y="49189"/>
                      <a:pt x="31021" y="49280"/>
                      <a:pt x="32527" y="48961"/>
                    </a:cubicBezTo>
                    <a:cubicBezTo>
                      <a:pt x="34034" y="48641"/>
                      <a:pt x="35357" y="47979"/>
                      <a:pt x="36521" y="46404"/>
                    </a:cubicBezTo>
                    <a:cubicBezTo>
                      <a:pt x="37914" y="44533"/>
                      <a:pt x="38279" y="41702"/>
                      <a:pt x="39009" y="39534"/>
                    </a:cubicBezTo>
                    <a:cubicBezTo>
                      <a:pt x="39078" y="39306"/>
                      <a:pt x="39146" y="39055"/>
                      <a:pt x="39238" y="38826"/>
                    </a:cubicBezTo>
                    <a:cubicBezTo>
                      <a:pt x="39877" y="37092"/>
                      <a:pt x="40447" y="35836"/>
                      <a:pt x="41338" y="34238"/>
                    </a:cubicBezTo>
                    <a:cubicBezTo>
                      <a:pt x="42981" y="31271"/>
                      <a:pt x="45925" y="27619"/>
                      <a:pt x="48459" y="24104"/>
                    </a:cubicBezTo>
                    <a:cubicBezTo>
                      <a:pt x="50239" y="21639"/>
                      <a:pt x="52248" y="19128"/>
                      <a:pt x="52659" y="16092"/>
                    </a:cubicBezTo>
                    <a:cubicBezTo>
                      <a:pt x="53093" y="12965"/>
                      <a:pt x="51221" y="9405"/>
                      <a:pt x="48117" y="8606"/>
                    </a:cubicBezTo>
                    <a:cubicBezTo>
                      <a:pt x="46131" y="8081"/>
                      <a:pt x="44122" y="8560"/>
                      <a:pt x="42273" y="9519"/>
                    </a:cubicBezTo>
                    <a:cubicBezTo>
                      <a:pt x="39238" y="11071"/>
                      <a:pt x="36225" y="13330"/>
                      <a:pt x="32710" y="12828"/>
                    </a:cubicBezTo>
                    <a:cubicBezTo>
                      <a:pt x="32116" y="12760"/>
                      <a:pt x="31546" y="12600"/>
                      <a:pt x="30975" y="12372"/>
                    </a:cubicBezTo>
                    <a:cubicBezTo>
                      <a:pt x="27688" y="10979"/>
                      <a:pt x="26182" y="7282"/>
                      <a:pt x="23808" y="4725"/>
                    </a:cubicBezTo>
                    <a:cubicBezTo>
                      <a:pt x="21982" y="2740"/>
                      <a:pt x="19654" y="1210"/>
                      <a:pt x="16983" y="708"/>
                    </a:cubicBezTo>
                    <a:cubicBezTo>
                      <a:pt x="13148" y="1"/>
                      <a:pt x="9222" y="1438"/>
                      <a:pt x="5958" y="3447"/>
                    </a:cubicBezTo>
                    <a:cubicBezTo>
                      <a:pt x="4201" y="4520"/>
                      <a:pt x="2512" y="5935"/>
                      <a:pt x="1370" y="7647"/>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19" name="Google Shape;3819;p63"/>
              <p:cNvSpPr/>
              <p:nvPr/>
            </p:nvSpPr>
            <p:spPr>
              <a:xfrm>
                <a:off x="5627750" y="1055150"/>
                <a:ext cx="1280500" cy="1162400"/>
              </a:xfrm>
              <a:custGeom>
                <a:rect b="b" l="l" r="r" t="t"/>
                <a:pathLst>
                  <a:path extrusionOk="0" fill="none" h="46496" w="51220">
                    <a:moveTo>
                      <a:pt x="1370" y="7053"/>
                    </a:moveTo>
                    <a:cubicBezTo>
                      <a:pt x="685" y="8081"/>
                      <a:pt x="251" y="9222"/>
                      <a:pt x="160" y="10409"/>
                    </a:cubicBezTo>
                    <a:cubicBezTo>
                      <a:pt x="0" y="12143"/>
                      <a:pt x="548" y="13764"/>
                      <a:pt x="1027" y="15453"/>
                    </a:cubicBezTo>
                    <a:cubicBezTo>
                      <a:pt x="1233" y="16115"/>
                      <a:pt x="1392" y="16800"/>
                      <a:pt x="1506" y="17485"/>
                    </a:cubicBezTo>
                    <a:cubicBezTo>
                      <a:pt x="2054" y="20931"/>
                      <a:pt x="685" y="23990"/>
                      <a:pt x="2283" y="26774"/>
                    </a:cubicBezTo>
                    <a:cubicBezTo>
                      <a:pt x="3698" y="29217"/>
                      <a:pt x="5067" y="29673"/>
                      <a:pt x="5364" y="32686"/>
                    </a:cubicBezTo>
                    <a:cubicBezTo>
                      <a:pt x="5569" y="35037"/>
                      <a:pt x="5067" y="37091"/>
                      <a:pt x="6779" y="39123"/>
                    </a:cubicBezTo>
                    <a:cubicBezTo>
                      <a:pt x="8811" y="41565"/>
                      <a:pt x="12485" y="42341"/>
                      <a:pt x="15658" y="42866"/>
                    </a:cubicBezTo>
                    <a:cubicBezTo>
                      <a:pt x="15841" y="42889"/>
                      <a:pt x="16023" y="42912"/>
                      <a:pt x="16183" y="42958"/>
                    </a:cubicBezTo>
                    <a:cubicBezTo>
                      <a:pt x="20063" y="43574"/>
                      <a:pt x="22437" y="44030"/>
                      <a:pt x="26409" y="45309"/>
                    </a:cubicBezTo>
                    <a:cubicBezTo>
                      <a:pt x="28554" y="45993"/>
                      <a:pt x="30495" y="46404"/>
                      <a:pt x="32001" y="46450"/>
                    </a:cubicBezTo>
                    <a:cubicBezTo>
                      <a:pt x="33508" y="46495"/>
                      <a:pt x="35014" y="46222"/>
                      <a:pt x="36292" y="44875"/>
                    </a:cubicBezTo>
                    <a:cubicBezTo>
                      <a:pt x="37844" y="43254"/>
                      <a:pt x="38232" y="40492"/>
                      <a:pt x="38620" y="38324"/>
                    </a:cubicBezTo>
                    <a:cubicBezTo>
                      <a:pt x="38666" y="38096"/>
                      <a:pt x="38712" y="37845"/>
                      <a:pt x="38735" y="37616"/>
                    </a:cubicBezTo>
                    <a:cubicBezTo>
                      <a:pt x="39077" y="35859"/>
                      <a:pt x="39237" y="34467"/>
                      <a:pt x="39830" y="32800"/>
                    </a:cubicBezTo>
                    <a:cubicBezTo>
                      <a:pt x="40949" y="29650"/>
                      <a:pt x="43665" y="26090"/>
                      <a:pt x="46153" y="22780"/>
                    </a:cubicBezTo>
                    <a:cubicBezTo>
                      <a:pt x="48070" y="20246"/>
                      <a:pt x="50239" y="17690"/>
                      <a:pt x="50741" y="14517"/>
                    </a:cubicBezTo>
                    <a:cubicBezTo>
                      <a:pt x="51220" y="11299"/>
                      <a:pt x="49234" y="7510"/>
                      <a:pt x="45947" y="6825"/>
                    </a:cubicBezTo>
                    <a:cubicBezTo>
                      <a:pt x="44007" y="6414"/>
                      <a:pt x="42113" y="6985"/>
                      <a:pt x="40378" y="7966"/>
                    </a:cubicBezTo>
                    <a:cubicBezTo>
                      <a:pt x="37525" y="9587"/>
                      <a:pt x="34740" y="11892"/>
                      <a:pt x="31362" y="11527"/>
                    </a:cubicBezTo>
                    <a:cubicBezTo>
                      <a:pt x="30791" y="11459"/>
                      <a:pt x="30244" y="11322"/>
                      <a:pt x="29696" y="11116"/>
                    </a:cubicBezTo>
                    <a:cubicBezTo>
                      <a:pt x="26546" y="9884"/>
                      <a:pt x="24857" y="6460"/>
                      <a:pt x="22460" y="4109"/>
                    </a:cubicBezTo>
                    <a:cubicBezTo>
                      <a:pt x="20657" y="2351"/>
                      <a:pt x="18420" y="1028"/>
                      <a:pt x="15932" y="594"/>
                    </a:cubicBezTo>
                    <a:cubicBezTo>
                      <a:pt x="12326" y="0"/>
                      <a:pt x="8628" y="1233"/>
                      <a:pt x="5615" y="3105"/>
                    </a:cubicBezTo>
                    <a:cubicBezTo>
                      <a:pt x="3949" y="4132"/>
                      <a:pt x="2420" y="5456"/>
                      <a:pt x="1370" y="7053"/>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20" name="Google Shape;3820;p63"/>
              <p:cNvSpPr/>
              <p:nvPr/>
            </p:nvSpPr>
            <p:spPr>
              <a:xfrm>
                <a:off x="5660825" y="1084250"/>
                <a:ext cx="1233750" cy="1112175"/>
              </a:xfrm>
              <a:custGeom>
                <a:rect b="b" l="l" r="r" t="t"/>
                <a:pathLst>
                  <a:path extrusionOk="0" fill="none" h="44487" w="49350">
                    <a:moveTo>
                      <a:pt x="1325" y="6506"/>
                    </a:moveTo>
                    <a:cubicBezTo>
                      <a:pt x="731" y="7442"/>
                      <a:pt x="320" y="8469"/>
                      <a:pt x="183" y="9541"/>
                    </a:cubicBezTo>
                    <a:cubicBezTo>
                      <a:pt x="1" y="11116"/>
                      <a:pt x="320" y="12646"/>
                      <a:pt x="686" y="14198"/>
                    </a:cubicBezTo>
                    <a:cubicBezTo>
                      <a:pt x="845" y="14814"/>
                      <a:pt x="982" y="15430"/>
                      <a:pt x="1097" y="16047"/>
                    </a:cubicBezTo>
                    <a:cubicBezTo>
                      <a:pt x="1644" y="19151"/>
                      <a:pt x="1142" y="22004"/>
                      <a:pt x="2854" y="24424"/>
                    </a:cubicBezTo>
                    <a:cubicBezTo>
                      <a:pt x="4566" y="26889"/>
                      <a:pt x="5935" y="27185"/>
                      <a:pt x="6072" y="30358"/>
                    </a:cubicBezTo>
                    <a:cubicBezTo>
                      <a:pt x="6164" y="32778"/>
                      <a:pt x="5388" y="34878"/>
                      <a:pt x="7008" y="37114"/>
                    </a:cubicBezTo>
                    <a:cubicBezTo>
                      <a:pt x="8834" y="39580"/>
                      <a:pt x="12258" y="40698"/>
                      <a:pt x="15362" y="41040"/>
                    </a:cubicBezTo>
                    <a:cubicBezTo>
                      <a:pt x="15522" y="41063"/>
                      <a:pt x="15705" y="41063"/>
                      <a:pt x="15864" y="41086"/>
                    </a:cubicBezTo>
                    <a:cubicBezTo>
                      <a:pt x="19631" y="41428"/>
                      <a:pt x="22324" y="40949"/>
                      <a:pt x="26136" y="42182"/>
                    </a:cubicBezTo>
                    <a:cubicBezTo>
                      <a:pt x="28167" y="42821"/>
                      <a:pt x="29925" y="43574"/>
                      <a:pt x="31454" y="43962"/>
                    </a:cubicBezTo>
                    <a:cubicBezTo>
                      <a:pt x="32961" y="44373"/>
                      <a:pt x="34627" y="44487"/>
                      <a:pt x="36065" y="43369"/>
                    </a:cubicBezTo>
                    <a:cubicBezTo>
                      <a:pt x="37754" y="42022"/>
                      <a:pt x="38165" y="39283"/>
                      <a:pt x="38210" y="37160"/>
                    </a:cubicBezTo>
                    <a:cubicBezTo>
                      <a:pt x="38233" y="36909"/>
                      <a:pt x="38233" y="36658"/>
                      <a:pt x="38233" y="36430"/>
                    </a:cubicBezTo>
                    <a:cubicBezTo>
                      <a:pt x="38233" y="34649"/>
                      <a:pt x="38005" y="33143"/>
                      <a:pt x="38302" y="31385"/>
                    </a:cubicBezTo>
                    <a:cubicBezTo>
                      <a:pt x="38850" y="28076"/>
                      <a:pt x="41406" y="24606"/>
                      <a:pt x="43848" y="21479"/>
                    </a:cubicBezTo>
                    <a:cubicBezTo>
                      <a:pt x="45880" y="18877"/>
                      <a:pt x="48231" y="16275"/>
                      <a:pt x="48779" y="12988"/>
                    </a:cubicBezTo>
                    <a:cubicBezTo>
                      <a:pt x="49349" y="9656"/>
                      <a:pt x="47204" y="5616"/>
                      <a:pt x="43757" y="5068"/>
                    </a:cubicBezTo>
                    <a:cubicBezTo>
                      <a:pt x="41840" y="4771"/>
                      <a:pt x="40082" y="5433"/>
                      <a:pt x="38462" y="6437"/>
                    </a:cubicBezTo>
                    <a:cubicBezTo>
                      <a:pt x="35791" y="8126"/>
                      <a:pt x="33235" y="10477"/>
                      <a:pt x="29993" y="10226"/>
                    </a:cubicBezTo>
                    <a:cubicBezTo>
                      <a:pt x="29423" y="10181"/>
                      <a:pt x="28898" y="10066"/>
                      <a:pt x="28373" y="9884"/>
                    </a:cubicBezTo>
                    <a:cubicBezTo>
                      <a:pt x="25360" y="8811"/>
                      <a:pt x="23511" y="5638"/>
                      <a:pt x="21091" y="3516"/>
                    </a:cubicBezTo>
                    <a:cubicBezTo>
                      <a:pt x="19311" y="1963"/>
                      <a:pt x="17188" y="868"/>
                      <a:pt x="14860" y="503"/>
                    </a:cubicBezTo>
                    <a:cubicBezTo>
                      <a:pt x="11482" y="1"/>
                      <a:pt x="8035" y="1050"/>
                      <a:pt x="5251" y="2785"/>
                    </a:cubicBezTo>
                    <a:cubicBezTo>
                      <a:pt x="3699" y="3744"/>
                      <a:pt x="2306" y="4999"/>
                      <a:pt x="1325" y="6506"/>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21" name="Google Shape;3821;p63"/>
              <p:cNvSpPr/>
              <p:nvPr/>
            </p:nvSpPr>
            <p:spPr>
              <a:xfrm>
                <a:off x="5693350" y="1113350"/>
                <a:ext cx="1186950" cy="1068825"/>
              </a:xfrm>
              <a:custGeom>
                <a:rect b="b" l="l" r="r" t="t"/>
                <a:pathLst>
                  <a:path extrusionOk="0" fill="none" h="42753" w="47478">
                    <a:moveTo>
                      <a:pt x="1325" y="5958"/>
                    </a:moveTo>
                    <a:cubicBezTo>
                      <a:pt x="800" y="6803"/>
                      <a:pt x="435" y="7716"/>
                      <a:pt x="252" y="8697"/>
                    </a:cubicBezTo>
                    <a:cubicBezTo>
                      <a:pt x="1" y="10089"/>
                      <a:pt x="115" y="11505"/>
                      <a:pt x="366" y="12943"/>
                    </a:cubicBezTo>
                    <a:cubicBezTo>
                      <a:pt x="480" y="13490"/>
                      <a:pt x="594" y="14061"/>
                      <a:pt x="709" y="14609"/>
                    </a:cubicBezTo>
                    <a:cubicBezTo>
                      <a:pt x="1256" y="17393"/>
                      <a:pt x="1667" y="20018"/>
                      <a:pt x="3425" y="22095"/>
                    </a:cubicBezTo>
                    <a:cubicBezTo>
                      <a:pt x="5479" y="24515"/>
                      <a:pt x="6803" y="24698"/>
                      <a:pt x="6803" y="28030"/>
                    </a:cubicBezTo>
                    <a:cubicBezTo>
                      <a:pt x="6780" y="30541"/>
                      <a:pt x="5753" y="32686"/>
                      <a:pt x="7282" y="35106"/>
                    </a:cubicBezTo>
                    <a:cubicBezTo>
                      <a:pt x="8880" y="37594"/>
                      <a:pt x="12076" y="39032"/>
                      <a:pt x="15066" y="39214"/>
                    </a:cubicBezTo>
                    <a:cubicBezTo>
                      <a:pt x="15248" y="39214"/>
                      <a:pt x="15408" y="39214"/>
                      <a:pt x="15568" y="39214"/>
                    </a:cubicBezTo>
                    <a:cubicBezTo>
                      <a:pt x="19220" y="39306"/>
                      <a:pt x="22256" y="37891"/>
                      <a:pt x="25885" y="39032"/>
                    </a:cubicBezTo>
                    <a:cubicBezTo>
                      <a:pt x="27802" y="39648"/>
                      <a:pt x="29377" y="40721"/>
                      <a:pt x="30906" y="41474"/>
                    </a:cubicBezTo>
                    <a:cubicBezTo>
                      <a:pt x="32436" y="42250"/>
                      <a:pt x="34285" y="42752"/>
                      <a:pt x="35837" y="41862"/>
                    </a:cubicBezTo>
                    <a:cubicBezTo>
                      <a:pt x="37708" y="40789"/>
                      <a:pt x="38096" y="38096"/>
                      <a:pt x="37845" y="35973"/>
                    </a:cubicBezTo>
                    <a:cubicBezTo>
                      <a:pt x="37800" y="35722"/>
                      <a:pt x="37777" y="35494"/>
                      <a:pt x="37731" y="35243"/>
                    </a:cubicBezTo>
                    <a:cubicBezTo>
                      <a:pt x="37412" y="33440"/>
                      <a:pt x="36795" y="31796"/>
                      <a:pt x="36795" y="29970"/>
                    </a:cubicBezTo>
                    <a:cubicBezTo>
                      <a:pt x="36795" y="26501"/>
                      <a:pt x="39146" y="23100"/>
                      <a:pt x="41543" y="20178"/>
                    </a:cubicBezTo>
                    <a:cubicBezTo>
                      <a:pt x="43734" y="17508"/>
                      <a:pt x="46245" y="14860"/>
                      <a:pt x="46861" y="11436"/>
                    </a:cubicBezTo>
                    <a:cubicBezTo>
                      <a:pt x="47478" y="8012"/>
                      <a:pt x="45195" y="3698"/>
                      <a:pt x="41566" y="3310"/>
                    </a:cubicBezTo>
                    <a:cubicBezTo>
                      <a:pt x="39717" y="3105"/>
                      <a:pt x="38096" y="3858"/>
                      <a:pt x="36567" y="4931"/>
                    </a:cubicBezTo>
                    <a:cubicBezTo>
                      <a:pt x="34079" y="6666"/>
                      <a:pt x="31751" y="9062"/>
                      <a:pt x="28624" y="8925"/>
                    </a:cubicBezTo>
                    <a:cubicBezTo>
                      <a:pt x="28099" y="8902"/>
                      <a:pt x="27597" y="8811"/>
                      <a:pt x="27095" y="8651"/>
                    </a:cubicBezTo>
                    <a:cubicBezTo>
                      <a:pt x="24219" y="7716"/>
                      <a:pt x="22187" y="4840"/>
                      <a:pt x="19745" y="2922"/>
                    </a:cubicBezTo>
                    <a:cubicBezTo>
                      <a:pt x="18010" y="1576"/>
                      <a:pt x="15956" y="685"/>
                      <a:pt x="13810" y="411"/>
                    </a:cubicBezTo>
                    <a:cubicBezTo>
                      <a:pt x="10660" y="1"/>
                      <a:pt x="7465" y="845"/>
                      <a:pt x="4886" y="2466"/>
                    </a:cubicBezTo>
                    <a:cubicBezTo>
                      <a:pt x="3470" y="3356"/>
                      <a:pt x="2192" y="4520"/>
                      <a:pt x="1325" y="5958"/>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822" name="Google Shape;3822;p63"/>
              <p:cNvSpPr/>
              <p:nvPr/>
            </p:nvSpPr>
            <p:spPr>
              <a:xfrm>
                <a:off x="5721325" y="1106500"/>
                <a:ext cx="1145275" cy="1061400"/>
              </a:xfrm>
              <a:custGeom>
                <a:rect b="b" l="l" r="r" t="t"/>
                <a:pathLst>
                  <a:path extrusionOk="0" fill="none" h="42456" w="45811">
                    <a:moveTo>
                      <a:pt x="229" y="13102"/>
                    </a:moveTo>
                    <a:cubicBezTo>
                      <a:pt x="548" y="16070"/>
                      <a:pt x="1963" y="19037"/>
                      <a:pt x="4200" y="21205"/>
                    </a:cubicBezTo>
                    <a:cubicBezTo>
                      <a:pt x="6597" y="23511"/>
                      <a:pt x="7875" y="23648"/>
                      <a:pt x="7715" y="27140"/>
                    </a:cubicBezTo>
                    <a:cubicBezTo>
                      <a:pt x="7578" y="29742"/>
                      <a:pt x="6300" y="31910"/>
                      <a:pt x="7738" y="34535"/>
                    </a:cubicBezTo>
                    <a:cubicBezTo>
                      <a:pt x="9130" y="37069"/>
                      <a:pt x="12075" y="38804"/>
                      <a:pt x="14974" y="38804"/>
                    </a:cubicBezTo>
                    <a:cubicBezTo>
                      <a:pt x="18717" y="38804"/>
                      <a:pt x="22187" y="36202"/>
                      <a:pt x="25816" y="37343"/>
                    </a:cubicBezTo>
                    <a:cubicBezTo>
                      <a:pt x="27619" y="37913"/>
                      <a:pt x="29034" y="39329"/>
                      <a:pt x="30563" y="40447"/>
                    </a:cubicBezTo>
                    <a:cubicBezTo>
                      <a:pt x="32093" y="41565"/>
                      <a:pt x="34124" y="42456"/>
                      <a:pt x="35790" y="41771"/>
                    </a:cubicBezTo>
                    <a:cubicBezTo>
                      <a:pt x="37822" y="40972"/>
                      <a:pt x="38210" y="38347"/>
                      <a:pt x="37639" y="36224"/>
                    </a:cubicBezTo>
                    <a:cubicBezTo>
                      <a:pt x="37069" y="34124"/>
                      <a:pt x="35813" y="32139"/>
                      <a:pt x="35471" y="29993"/>
                    </a:cubicBezTo>
                    <a:cubicBezTo>
                      <a:pt x="34923" y="26341"/>
                      <a:pt x="37091" y="23054"/>
                      <a:pt x="39420" y="20315"/>
                    </a:cubicBezTo>
                    <a:cubicBezTo>
                      <a:pt x="41748" y="17599"/>
                      <a:pt x="44418" y="14883"/>
                      <a:pt x="45126" y="11345"/>
                    </a:cubicBezTo>
                    <a:cubicBezTo>
                      <a:pt x="45811" y="7807"/>
                      <a:pt x="43391" y="3219"/>
                      <a:pt x="39579" y="2991"/>
                    </a:cubicBezTo>
                    <a:cubicBezTo>
                      <a:pt x="34763" y="2717"/>
                      <a:pt x="32275" y="9108"/>
                      <a:pt x="27459" y="9062"/>
                    </a:cubicBezTo>
                    <a:cubicBezTo>
                      <a:pt x="24013" y="9039"/>
                      <a:pt x="21479" y="5753"/>
                      <a:pt x="18557" y="3767"/>
                    </a:cubicBezTo>
                    <a:cubicBezTo>
                      <a:pt x="13011" y="1"/>
                      <a:pt x="4657" y="1507"/>
                      <a:pt x="1507" y="6848"/>
                    </a:cubicBezTo>
                    <a:cubicBezTo>
                      <a:pt x="388" y="8720"/>
                      <a:pt x="0" y="10911"/>
                      <a:pt x="229" y="13102"/>
                    </a:cubicBezTo>
                    <a:close/>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823" name="Google Shape;3823;p63"/>
            <p:cNvGrpSpPr/>
            <p:nvPr/>
          </p:nvGrpSpPr>
          <p:grpSpPr>
            <a:xfrm>
              <a:off x="6151700" y="563400"/>
              <a:ext cx="1724500" cy="1724475"/>
              <a:chOff x="4954950" y="844025"/>
              <a:chExt cx="1724500" cy="1724475"/>
            </a:xfrm>
          </p:grpSpPr>
          <p:sp>
            <p:nvSpPr>
              <p:cNvPr id="3824" name="Google Shape;3824;p63"/>
              <p:cNvSpPr/>
              <p:nvPr/>
            </p:nvSpPr>
            <p:spPr>
              <a:xfrm>
                <a:off x="5042850" y="1000800"/>
                <a:ext cx="1273100" cy="1204200"/>
              </a:xfrm>
              <a:custGeom>
                <a:rect b="b" l="l" r="r" t="t"/>
                <a:pathLst>
                  <a:path extrusionOk="0" h="48168" w="50924">
                    <a:moveTo>
                      <a:pt x="30983" y="0"/>
                    </a:moveTo>
                    <a:cubicBezTo>
                      <a:pt x="23761" y="0"/>
                      <a:pt x="16537" y="2756"/>
                      <a:pt x="11025" y="8269"/>
                    </a:cubicBezTo>
                    <a:cubicBezTo>
                      <a:pt x="0" y="19271"/>
                      <a:pt x="0" y="37143"/>
                      <a:pt x="11025" y="48167"/>
                    </a:cubicBezTo>
                    <a:lnTo>
                      <a:pt x="50923" y="8269"/>
                    </a:lnTo>
                    <a:cubicBezTo>
                      <a:pt x="45422" y="2756"/>
                      <a:pt x="38204" y="0"/>
                      <a:pt x="30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3"/>
              <p:cNvSpPr/>
              <p:nvPr/>
            </p:nvSpPr>
            <p:spPr>
              <a:xfrm>
                <a:off x="5318450" y="1207500"/>
                <a:ext cx="1273100" cy="1203775"/>
              </a:xfrm>
              <a:custGeom>
                <a:rect b="b" l="l" r="r" t="t"/>
                <a:pathLst>
                  <a:path extrusionOk="0" h="48151" w="50924">
                    <a:moveTo>
                      <a:pt x="39899" y="1"/>
                    </a:moveTo>
                    <a:lnTo>
                      <a:pt x="1" y="39899"/>
                    </a:lnTo>
                    <a:cubicBezTo>
                      <a:pt x="5513" y="45400"/>
                      <a:pt x="12737" y="48151"/>
                      <a:pt x="19959" y="48151"/>
                    </a:cubicBezTo>
                    <a:cubicBezTo>
                      <a:pt x="27180" y="48151"/>
                      <a:pt x="34398" y="45400"/>
                      <a:pt x="39899" y="39899"/>
                    </a:cubicBezTo>
                    <a:cubicBezTo>
                      <a:pt x="50924" y="28875"/>
                      <a:pt x="50924" y="11003"/>
                      <a:pt x="398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3"/>
              <p:cNvSpPr/>
              <p:nvPr/>
            </p:nvSpPr>
            <p:spPr>
              <a:xfrm>
                <a:off x="4954950" y="844025"/>
                <a:ext cx="1724500" cy="1724475"/>
              </a:xfrm>
              <a:custGeom>
                <a:rect b="b" l="l" r="r" t="t"/>
                <a:pathLst>
                  <a:path extrusionOk="0" fill="none" h="68979" w="68980">
                    <a:moveTo>
                      <a:pt x="1" y="68978"/>
                    </a:moveTo>
                    <a:lnTo>
                      <a:pt x="68979" y="0"/>
                    </a:lnTo>
                  </a:path>
                </a:pathLst>
              </a:custGeom>
              <a:noFill/>
              <a:ln cap="rnd" cmpd="sng" w="9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7" name="Shape 3427"/>
        <p:cNvGrpSpPr/>
        <p:nvPr/>
      </p:nvGrpSpPr>
      <p:grpSpPr>
        <a:xfrm>
          <a:off x="0" y="0"/>
          <a:ext cx="0" cy="0"/>
          <a:chOff x="0" y="0"/>
          <a:chExt cx="0" cy="0"/>
        </a:xfrm>
      </p:grpSpPr>
      <p:sp>
        <p:nvSpPr>
          <p:cNvPr id="3428" name="Google Shape;3428;p31"/>
          <p:cNvSpPr txBox="1"/>
          <p:nvPr>
            <p:ph type="title"/>
          </p:nvPr>
        </p:nvSpPr>
        <p:spPr>
          <a:xfrm>
            <a:off x="720000" y="4185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t>TABLE OF CONTENTS</a:t>
            </a:r>
            <a:endParaRPr sz="3400"/>
          </a:p>
        </p:txBody>
      </p:sp>
      <p:sp>
        <p:nvSpPr>
          <p:cNvPr id="3429" name="Google Shape;3429;p31"/>
          <p:cNvSpPr txBox="1"/>
          <p:nvPr>
            <p:ph idx="1" type="subTitle"/>
          </p:nvPr>
        </p:nvSpPr>
        <p:spPr>
          <a:xfrm>
            <a:off x="1744475" y="2458500"/>
            <a:ext cx="2671500" cy="41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Similar Research</a:t>
            </a:r>
            <a:endParaRPr/>
          </a:p>
        </p:txBody>
      </p:sp>
      <p:sp>
        <p:nvSpPr>
          <p:cNvPr id="3430" name="Google Shape;3430;p31"/>
          <p:cNvSpPr txBox="1"/>
          <p:nvPr>
            <p:ph idx="3" type="title"/>
          </p:nvPr>
        </p:nvSpPr>
        <p:spPr>
          <a:xfrm>
            <a:off x="720000" y="2172150"/>
            <a:ext cx="1024500" cy="99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03.</a:t>
            </a:r>
            <a:endParaRPr sz="3200"/>
          </a:p>
        </p:txBody>
      </p:sp>
      <p:sp>
        <p:nvSpPr>
          <p:cNvPr id="3431" name="Google Shape;3431;p31"/>
          <p:cNvSpPr txBox="1"/>
          <p:nvPr>
            <p:ph idx="4" type="subTitle"/>
          </p:nvPr>
        </p:nvSpPr>
        <p:spPr>
          <a:xfrm>
            <a:off x="6028800" y="2458500"/>
            <a:ext cx="2395200" cy="41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Contribution</a:t>
            </a:r>
            <a:endParaRPr/>
          </a:p>
        </p:txBody>
      </p:sp>
      <p:sp>
        <p:nvSpPr>
          <p:cNvPr id="3432" name="Google Shape;3432;p31"/>
          <p:cNvSpPr txBox="1"/>
          <p:nvPr>
            <p:ph idx="6" type="title"/>
          </p:nvPr>
        </p:nvSpPr>
        <p:spPr>
          <a:xfrm>
            <a:off x="5004300" y="2172150"/>
            <a:ext cx="1024500" cy="99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04.</a:t>
            </a:r>
            <a:endParaRPr sz="3200"/>
          </a:p>
        </p:txBody>
      </p:sp>
      <p:sp>
        <p:nvSpPr>
          <p:cNvPr id="3433" name="Google Shape;3433;p31"/>
          <p:cNvSpPr txBox="1"/>
          <p:nvPr>
            <p:ph idx="7" type="subTitle"/>
          </p:nvPr>
        </p:nvSpPr>
        <p:spPr>
          <a:xfrm>
            <a:off x="1744475" y="1609663"/>
            <a:ext cx="2395200" cy="41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a:t>
            </a:r>
            <a:endParaRPr/>
          </a:p>
        </p:txBody>
      </p:sp>
      <p:sp>
        <p:nvSpPr>
          <p:cNvPr id="3434" name="Google Shape;3434;p31"/>
          <p:cNvSpPr txBox="1"/>
          <p:nvPr>
            <p:ph idx="9" type="title"/>
          </p:nvPr>
        </p:nvSpPr>
        <p:spPr>
          <a:xfrm>
            <a:off x="720000" y="1323325"/>
            <a:ext cx="1024500" cy="99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01.</a:t>
            </a:r>
            <a:endParaRPr sz="3200"/>
          </a:p>
        </p:txBody>
      </p:sp>
      <p:sp>
        <p:nvSpPr>
          <p:cNvPr id="3435" name="Google Shape;3435;p31"/>
          <p:cNvSpPr txBox="1"/>
          <p:nvPr>
            <p:ph idx="13" type="subTitle"/>
          </p:nvPr>
        </p:nvSpPr>
        <p:spPr>
          <a:xfrm>
            <a:off x="6028800" y="1609675"/>
            <a:ext cx="3032400" cy="41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Research Background</a:t>
            </a:r>
            <a:endParaRPr/>
          </a:p>
        </p:txBody>
      </p:sp>
      <p:sp>
        <p:nvSpPr>
          <p:cNvPr id="3436" name="Google Shape;3436;p31"/>
          <p:cNvSpPr txBox="1"/>
          <p:nvPr>
            <p:ph idx="15" type="title"/>
          </p:nvPr>
        </p:nvSpPr>
        <p:spPr>
          <a:xfrm>
            <a:off x="5004300" y="1323313"/>
            <a:ext cx="1024500" cy="99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02.</a:t>
            </a:r>
            <a:endParaRPr sz="3200"/>
          </a:p>
        </p:txBody>
      </p:sp>
      <p:sp>
        <p:nvSpPr>
          <p:cNvPr id="3437" name="Google Shape;3437;p31"/>
          <p:cNvSpPr txBox="1"/>
          <p:nvPr>
            <p:ph idx="1" type="subTitle"/>
          </p:nvPr>
        </p:nvSpPr>
        <p:spPr>
          <a:xfrm>
            <a:off x="1744475" y="3296700"/>
            <a:ext cx="2671500" cy="41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System Overview</a:t>
            </a:r>
            <a:endParaRPr/>
          </a:p>
        </p:txBody>
      </p:sp>
      <p:sp>
        <p:nvSpPr>
          <p:cNvPr id="3438" name="Google Shape;3438;p31"/>
          <p:cNvSpPr txBox="1"/>
          <p:nvPr>
            <p:ph idx="3" type="title"/>
          </p:nvPr>
        </p:nvSpPr>
        <p:spPr>
          <a:xfrm>
            <a:off x="720000" y="3010350"/>
            <a:ext cx="1024500" cy="99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05.</a:t>
            </a:r>
            <a:endParaRPr sz="3200"/>
          </a:p>
        </p:txBody>
      </p:sp>
      <p:sp>
        <p:nvSpPr>
          <p:cNvPr id="3439" name="Google Shape;3439;p31"/>
          <p:cNvSpPr txBox="1"/>
          <p:nvPr>
            <p:ph idx="4" type="subTitle"/>
          </p:nvPr>
        </p:nvSpPr>
        <p:spPr>
          <a:xfrm>
            <a:off x="6028800" y="3296700"/>
            <a:ext cx="3115200" cy="41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a:t>
            </a:r>
            <a:r>
              <a:rPr lang="en"/>
              <a:t> Methodologies</a:t>
            </a:r>
            <a:endParaRPr/>
          </a:p>
        </p:txBody>
      </p:sp>
      <p:sp>
        <p:nvSpPr>
          <p:cNvPr id="3440" name="Google Shape;3440;p31"/>
          <p:cNvSpPr txBox="1"/>
          <p:nvPr>
            <p:ph idx="6" type="title"/>
          </p:nvPr>
        </p:nvSpPr>
        <p:spPr>
          <a:xfrm>
            <a:off x="5004300" y="3010350"/>
            <a:ext cx="1024500" cy="99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06.</a:t>
            </a:r>
            <a:endParaRPr sz="3200"/>
          </a:p>
        </p:txBody>
      </p:sp>
      <p:sp>
        <p:nvSpPr>
          <p:cNvPr id="3441" name="Google Shape;3441;p31"/>
          <p:cNvSpPr txBox="1"/>
          <p:nvPr>
            <p:ph idx="1" type="subTitle"/>
          </p:nvPr>
        </p:nvSpPr>
        <p:spPr>
          <a:xfrm>
            <a:off x="1744475" y="4058700"/>
            <a:ext cx="2671500" cy="41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Research outcomes</a:t>
            </a:r>
            <a:endParaRPr/>
          </a:p>
        </p:txBody>
      </p:sp>
      <p:sp>
        <p:nvSpPr>
          <p:cNvPr id="3442" name="Google Shape;3442;p31"/>
          <p:cNvSpPr txBox="1"/>
          <p:nvPr>
            <p:ph idx="3" type="title"/>
          </p:nvPr>
        </p:nvSpPr>
        <p:spPr>
          <a:xfrm>
            <a:off x="720000" y="3772350"/>
            <a:ext cx="1024500" cy="99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07.</a:t>
            </a:r>
            <a:endParaRPr sz="3200"/>
          </a:p>
        </p:txBody>
      </p:sp>
      <p:sp>
        <p:nvSpPr>
          <p:cNvPr id="3443" name="Google Shape;3443;p31"/>
          <p:cNvSpPr txBox="1"/>
          <p:nvPr>
            <p:ph idx="4" type="subTitle"/>
          </p:nvPr>
        </p:nvSpPr>
        <p:spPr>
          <a:xfrm>
            <a:off x="6028800" y="4058700"/>
            <a:ext cx="3115200" cy="41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Future work &amp; Conclusion</a:t>
            </a:r>
            <a:endParaRPr/>
          </a:p>
        </p:txBody>
      </p:sp>
      <p:sp>
        <p:nvSpPr>
          <p:cNvPr id="3444" name="Google Shape;3444;p31"/>
          <p:cNvSpPr txBox="1"/>
          <p:nvPr>
            <p:ph idx="6" type="title"/>
          </p:nvPr>
        </p:nvSpPr>
        <p:spPr>
          <a:xfrm>
            <a:off x="5004300" y="3772350"/>
            <a:ext cx="1024500" cy="99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08.</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8" name="Shape 3448"/>
        <p:cNvGrpSpPr/>
        <p:nvPr/>
      </p:nvGrpSpPr>
      <p:grpSpPr>
        <a:xfrm>
          <a:off x="0" y="0"/>
          <a:ext cx="0" cy="0"/>
          <a:chOff x="0" y="0"/>
          <a:chExt cx="0" cy="0"/>
        </a:xfrm>
      </p:grpSpPr>
      <p:sp>
        <p:nvSpPr>
          <p:cNvPr id="3449" name="Google Shape;3449;p32"/>
          <p:cNvSpPr txBox="1"/>
          <p:nvPr>
            <p:ph type="title"/>
          </p:nvPr>
        </p:nvSpPr>
        <p:spPr>
          <a:xfrm>
            <a:off x="4184700" y="2153438"/>
            <a:ext cx="4239300" cy="113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INTRODUCTION</a:t>
            </a:r>
            <a:endParaRPr/>
          </a:p>
        </p:txBody>
      </p:sp>
      <p:sp>
        <p:nvSpPr>
          <p:cNvPr id="3450" name="Google Shape;3450;p32"/>
          <p:cNvSpPr txBox="1"/>
          <p:nvPr>
            <p:ph idx="1" type="subTitle"/>
          </p:nvPr>
        </p:nvSpPr>
        <p:spPr>
          <a:xfrm>
            <a:off x="5010300" y="3289850"/>
            <a:ext cx="3413700" cy="52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Covid19 &amp; Covid19 </a:t>
            </a:r>
            <a:r>
              <a:rPr lang="en"/>
              <a:t>Vaccination</a:t>
            </a:r>
            <a:endParaRPr/>
          </a:p>
        </p:txBody>
      </p:sp>
      <p:sp>
        <p:nvSpPr>
          <p:cNvPr id="3451" name="Google Shape;3451;p32"/>
          <p:cNvSpPr txBox="1"/>
          <p:nvPr>
            <p:ph idx="2" type="title"/>
          </p:nvPr>
        </p:nvSpPr>
        <p:spPr>
          <a:xfrm>
            <a:off x="4184700" y="1327763"/>
            <a:ext cx="4239300" cy="825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33"/>
          <p:cNvSpPr/>
          <p:nvPr/>
        </p:nvSpPr>
        <p:spPr>
          <a:xfrm>
            <a:off x="4331550" y="2975100"/>
            <a:ext cx="480900" cy="48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3"/>
          <p:cNvSpPr txBox="1"/>
          <p:nvPr>
            <p:ph type="title"/>
          </p:nvPr>
        </p:nvSpPr>
        <p:spPr>
          <a:xfrm>
            <a:off x="720000" y="4185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VACCINES</a:t>
            </a:r>
            <a:endParaRPr/>
          </a:p>
        </p:txBody>
      </p:sp>
      <p:sp>
        <p:nvSpPr>
          <p:cNvPr id="3458" name="Google Shape;3458;p33"/>
          <p:cNvSpPr txBox="1"/>
          <p:nvPr>
            <p:ph idx="1" type="subTitle"/>
          </p:nvPr>
        </p:nvSpPr>
        <p:spPr>
          <a:xfrm>
            <a:off x="720000" y="3591600"/>
            <a:ext cx="1998300" cy="40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MODERNA</a:t>
            </a:r>
            <a:endParaRPr/>
          </a:p>
        </p:txBody>
      </p:sp>
      <p:sp>
        <p:nvSpPr>
          <p:cNvPr id="3459" name="Google Shape;3459;p33"/>
          <p:cNvSpPr txBox="1"/>
          <p:nvPr>
            <p:ph idx="3" type="subTitle"/>
          </p:nvPr>
        </p:nvSpPr>
        <p:spPr>
          <a:xfrm>
            <a:off x="3572850" y="3591600"/>
            <a:ext cx="1998300" cy="40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COVAXIN</a:t>
            </a:r>
            <a:endParaRPr/>
          </a:p>
        </p:txBody>
      </p:sp>
      <p:sp>
        <p:nvSpPr>
          <p:cNvPr id="3460" name="Google Shape;3460;p33"/>
          <p:cNvSpPr txBox="1"/>
          <p:nvPr>
            <p:ph idx="5" type="subTitle"/>
          </p:nvPr>
        </p:nvSpPr>
        <p:spPr>
          <a:xfrm>
            <a:off x="6425700" y="3591600"/>
            <a:ext cx="1998300" cy="40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SINOPHARM</a:t>
            </a:r>
            <a:endParaRPr/>
          </a:p>
        </p:txBody>
      </p:sp>
      <p:sp>
        <p:nvSpPr>
          <p:cNvPr id="3461" name="Google Shape;3461;p33"/>
          <p:cNvSpPr txBox="1"/>
          <p:nvPr>
            <p:ph idx="7" type="subTitle"/>
          </p:nvPr>
        </p:nvSpPr>
        <p:spPr>
          <a:xfrm>
            <a:off x="720000" y="1827600"/>
            <a:ext cx="1998300" cy="40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SPUTNIK</a:t>
            </a:r>
            <a:endParaRPr/>
          </a:p>
        </p:txBody>
      </p:sp>
      <p:sp>
        <p:nvSpPr>
          <p:cNvPr id="3462" name="Google Shape;3462;p33"/>
          <p:cNvSpPr txBox="1"/>
          <p:nvPr>
            <p:ph idx="9" type="subTitle"/>
          </p:nvPr>
        </p:nvSpPr>
        <p:spPr>
          <a:xfrm>
            <a:off x="3572850" y="1827600"/>
            <a:ext cx="1998300" cy="40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PFIZER</a:t>
            </a:r>
            <a:endParaRPr/>
          </a:p>
        </p:txBody>
      </p:sp>
      <p:sp>
        <p:nvSpPr>
          <p:cNvPr id="3463" name="Google Shape;3463;p33"/>
          <p:cNvSpPr txBox="1"/>
          <p:nvPr>
            <p:ph idx="14" type="subTitle"/>
          </p:nvPr>
        </p:nvSpPr>
        <p:spPr>
          <a:xfrm>
            <a:off x="6425700" y="1827600"/>
            <a:ext cx="1998300" cy="40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ASTRAZENECA</a:t>
            </a:r>
            <a:endParaRPr/>
          </a:p>
        </p:txBody>
      </p:sp>
      <p:sp>
        <p:nvSpPr>
          <p:cNvPr id="3464" name="Google Shape;3464;p33"/>
          <p:cNvSpPr/>
          <p:nvPr/>
        </p:nvSpPr>
        <p:spPr>
          <a:xfrm>
            <a:off x="1478700" y="1209463"/>
            <a:ext cx="480900" cy="48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3"/>
          <p:cNvSpPr/>
          <p:nvPr/>
        </p:nvSpPr>
        <p:spPr>
          <a:xfrm>
            <a:off x="4331550" y="1209463"/>
            <a:ext cx="480900" cy="48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3"/>
          <p:cNvSpPr/>
          <p:nvPr/>
        </p:nvSpPr>
        <p:spPr>
          <a:xfrm>
            <a:off x="7184400" y="1209463"/>
            <a:ext cx="480900" cy="48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3"/>
          <p:cNvSpPr/>
          <p:nvPr/>
        </p:nvSpPr>
        <p:spPr>
          <a:xfrm>
            <a:off x="4644126" y="1584314"/>
            <a:ext cx="28086" cy="42915"/>
          </a:xfrm>
          <a:custGeom>
            <a:rect b="b" l="l" r="r" t="t"/>
            <a:pathLst>
              <a:path extrusionOk="0" h="2428" w="1589">
                <a:moveTo>
                  <a:pt x="795" y="1"/>
                </a:moveTo>
                <a:cubicBezTo>
                  <a:pt x="331" y="206"/>
                  <a:pt x="1" y="670"/>
                  <a:pt x="1" y="1214"/>
                </a:cubicBezTo>
                <a:cubicBezTo>
                  <a:pt x="1" y="1758"/>
                  <a:pt x="331" y="2222"/>
                  <a:pt x="795" y="2427"/>
                </a:cubicBezTo>
                <a:cubicBezTo>
                  <a:pt x="1259" y="2222"/>
                  <a:pt x="1589" y="1758"/>
                  <a:pt x="1589" y="1214"/>
                </a:cubicBezTo>
                <a:cubicBezTo>
                  <a:pt x="1589" y="670"/>
                  <a:pt x="1259" y="206"/>
                  <a:pt x="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3"/>
          <p:cNvSpPr/>
          <p:nvPr/>
        </p:nvSpPr>
        <p:spPr>
          <a:xfrm>
            <a:off x="4721560" y="1537652"/>
            <a:ext cx="27926" cy="42738"/>
          </a:xfrm>
          <a:custGeom>
            <a:rect b="b" l="l" r="r" t="t"/>
            <a:pathLst>
              <a:path extrusionOk="0" h="2418" w="1580">
                <a:moveTo>
                  <a:pt x="785" y="0"/>
                </a:moveTo>
                <a:cubicBezTo>
                  <a:pt x="321" y="205"/>
                  <a:pt x="0" y="669"/>
                  <a:pt x="0" y="1204"/>
                </a:cubicBezTo>
                <a:cubicBezTo>
                  <a:pt x="0" y="1749"/>
                  <a:pt x="321" y="2212"/>
                  <a:pt x="785" y="2418"/>
                </a:cubicBezTo>
                <a:cubicBezTo>
                  <a:pt x="1258" y="2212"/>
                  <a:pt x="1579" y="1749"/>
                  <a:pt x="1579" y="1204"/>
                </a:cubicBezTo>
                <a:cubicBezTo>
                  <a:pt x="1579" y="669"/>
                  <a:pt x="1258" y="205"/>
                  <a:pt x="7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3"/>
          <p:cNvSpPr/>
          <p:nvPr/>
        </p:nvSpPr>
        <p:spPr>
          <a:xfrm>
            <a:off x="4721560" y="1451716"/>
            <a:ext cx="27926" cy="42738"/>
          </a:xfrm>
          <a:custGeom>
            <a:rect b="b" l="l" r="r" t="t"/>
            <a:pathLst>
              <a:path extrusionOk="0" h="2418" w="1580">
                <a:moveTo>
                  <a:pt x="785" y="0"/>
                </a:moveTo>
                <a:cubicBezTo>
                  <a:pt x="321" y="205"/>
                  <a:pt x="0" y="669"/>
                  <a:pt x="0" y="1213"/>
                </a:cubicBezTo>
                <a:cubicBezTo>
                  <a:pt x="0" y="1749"/>
                  <a:pt x="321" y="2213"/>
                  <a:pt x="785" y="2418"/>
                </a:cubicBezTo>
                <a:cubicBezTo>
                  <a:pt x="1258" y="2213"/>
                  <a:pt x="1579" y="1749"/>
                  <a:pt x="1579" y="1213"/>
                </a:cubicBezTo>
                <a:cubicBezTo>
                  <a:pt x="1579" y="669"/>
                  <a:pt x="1258" y="205"/>
                  <a:pt x="7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3"/>
          <p:cNvSpPr/>
          <p:nvPr/>
        </p:nvSpPr>
        <p:spPr>
          <a:xfrm>
            <a:off x="4644285" y="1404559"/>
            <a:ext cx="27926" cy="42915"/>
          </a:xfrm>
          <a:custGeom>
            <a:rect b="b" l="l" r="r" t="t"/>
            <a:pathLst>
              <a:path extrusionOk="0" h="2428" w="1580">
                <a:moveTo>
                  <a:pt x="786" y="1"/>
                </a:moveTo>
                <a:cubicBezTo>
                  <a:pt x="322" y="206"/>
                  <a:pt x="1" y="670"/>
                  <a:pt x="1" y="1214"/>
                </a:cubicBezTo>
                <a:cubicBezTo>
                  <a:pt x="1" y="1749"/>
                  <a:pt x="322" y="2222"/>
                  <a:pt x="786" y="2427"/>
                </a:cubicBezTo>
                <a:cubicBezTo>
                  <a:pt x="1250" y="2222"/>
                  <a:pt x="1580" y="1749"/>
                  <a:pt x="1580" y="1214"/>
                </a:cubicBezTo>
                <a:cubicBezTo>
                  <a:pt x="1580" y="670"/>
                  <a:pt x="1250" y="206"/>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3"/>
          <p:cNvSpPr/>
          <p:nvPr/>
        </p:nvSpPr>
        <p:spPr>
          <a:xfrm>
            <a:off x="4567028" y="1541116"/>
            <a:ext cx="27926" cy="42897"/>
          </a:xfrm>
          <a:custGeom>
            <a:rect b="b" l="l" r="r" t="t"/>
            <a:pathLst>
              <a:path extrusionOk="0" h="2427" w="1580">
                <a:moveTo>
                  <a:pt x="794" y="0"/>
                </a:moveTo>
                <a:cubicBezTo>
                  <a:pt x="322" y="206"/>
                  <a:pt x="1" y="669"/>
                  <a:pt x="1" y="1214"/>
                </a:cubicBezTo>
                <a:cubicBezTo>
                  <a:pt x="1" y="1758"/>
                  <a:pt x="322" y="2222"/>
                  <a:pt x="794" y="2427"/>
                </a:cubicBezTo>
                <a:cubicBezTo>
                  <a:pt x="1258" y="2222"/>
                  <a:pt x="1580" y="1758"/>
                  <a:pt x="1580" y="1214"/>
                </a:cubicBezTo>
                <a:cubicBezTo>
                  <a:pt x="1580" y="669"/>
                  <a:pt x="1258" y="206"/>
                  <a:pt x="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3"/>
          <p:cNvSpPr/>
          <p:nvPr/>
        </p:nvSpPr>
        <p:spPr>
          <a:xfrm>
            <a:off x="4489771" y="1584155"/>
            <a:ext cx="27926" cy="42756"/>
          </a:xfrm>
          <a:custGeom>
            <a:rect b="b" l="l" r="r" t="t"/>
            <a:pathLst>
              <a:path extrusionOk="0" h="2419" w="1580">
                <a:moveTo>
                  <a:pt x="794" y="1"/>
                </a:moveTo>
                <a:cubicBezTo>
                  <a:pt x="330" y="206"/>
                  <a:pt x="0" y="670"/>
                  <a:pt x="0" y="1214"/>
                </a:cubicBezTo>
                <a:cubicBezTo>
                  <a:pt x="0" y="1749"/>
                  <a:pt x="330" y="2213"/>
                  <a:pt x="794" y="2418"/>
                </a:cubicBezTo>
                <a:cubicBezTo>
                  <a:pt x="1258" y="2213"/>
                  <a:pt x="1579" y="1749"/>
                  <a:pt x="1579" y="1214"/>
                </a:cubicBezTo>
                <a:cubicBezTo>
                  <a:pt x="1579" y="670"/>
                  <a:pt x="1258" y="206"/>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3"/>
          <p:cNvSpPr/>
          <p:nvPr/>
        </p:nvSpPr>
        <p:spPr>
          <a:xfrm>
            <a:off x="4567505" y="1449967"/>
            <a:ext cx="27926" cy="42756"/>
          </a:xfrm>
          <a:custGeom>
            <a:rect b="b" l="l" r="r" t="t"/>
            <a:pathLst>
              <a:path extrusionOk="0" h="2419" w="1580">
                <a:moveTo>
                  <a:pt x="794" y="1"/>
                </a:moveTo>
                <a:cubicBezTo>
                  <a:pt x="321" y="206"/>
                  <a:pt x="0" y="670"/>
                  <a:pt x="0" y="1214"/>
                </a:cubicBezTo>
                <a:cubicBezTo>
                  <a:pt x="0" y="1749"/>
                  <a:pt x="321" y="2213"/>
                  <a:pt x="794" y="2419"/>
                </a:cubicBezTo>
                <a:cubicBezTo>
                  <a:pt x="1258" y="2213"/>
                  <a:pt x="1579" y="1749"/>
                  <a:pt x="1579" y="1214"/>
                </a:cubicBezTo>
                <a:cubicBezTo>
                  <a:pt x="1579" y="670"/>
                  <a:pt x="1258" y="206"/>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3"/>
          <p:cNvSpPr/>
          <p:nvPr/>
        </p:nvSpPr>
        <p:spPr>
          <a:xfrm>
            <a:off x="4567505" y="1272280"/>
            <a:ext cx="27926" cy="42738"/>
          </a:xfrm>
          <a:custGeom>
            <a:rect b="b" l="l" r="r" t="t"/>
            <a:pathLst>
              <a:path extrusionOk="0" h="2418" w="1580">
                <a:moveTo>
                  <a:pt x="794" y="0"/>
                </a:moveTo>
                <a:cubicBezTo>
                  <a:pt x="321" y="205"/>
                  <a:pt x="0" y="669"/>
                  <a:pt x="0" y="1204"/>
                </a:cubicBezTo>
                <a:cubicBezTo>
                  <a:pt x="0" y="1749"/>
                  <a:pt x="321" y="2212"/>
                  <a:pt x="794" y="2418"/>
                </a:cubicBezTo>
                <a:cubicBezTo>
                  <a:pt x="1258" y="2212"/>
                  <a:pt x="1579" y="1749"/>
                  <a:pt x="1579" y="1204"/>
                </a:cubicBezTo>
                <a:cubicBezTo>
                  <a:pt x="1579" y="669"/>
                  <a:pt x="1258" y="205"/>
                  <a:pt x="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3"/>
          <p:cNvSpPr/>
          <p:nvPr/>
        </p:nvSpPr>
        <p:spPr>
          <a:xfrm>
            <a:off x="4489611" y="1404559"/>
            <a:ext cx="27926" cy="42915"/>
          </a:xfrm>
          <a:custGeom>
            <a:rect b="b" l="l" r="r" t="t"/>
            <a:pathLst>
              <a:path extrusionOk="0" h="2428" w="1580">
                <a:moveTo>
                  <a:pt x="794" y="1"/>
                </a:moveTo>
                <a:cubicBezTo>
                  <a:pt x="330" y="206"/>
                  <a:pt x="0" y="670"/>
                  <a:pt x="0" y="1214"/>
                </a:cubicBezTo>
                <a:cubicBezTo>
                  <a:pt x="0" y="1749"/>
                  <a:pt x="330" y="2222"/>
                  <a:pt x="794" y="2427"/>
                </a:cubicBezTo>
                <a:cubicBezTo>
                  <a:pt x="1258" y="2222"/>
                  <a:pt x="1579" y="1749"/>
                  <a:pt x="1579" y="1214"/>
                </a:cubicBezTo>
                <a:cubicBezTo>
                  <a:pt x="1579" y="670"/>
                  <a:pt x="1258" y="206"/>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3"/>
          <p:cNvSpPr/>
          <p:nvPr/>
        </p:nvSpPr>
        <p:spPr>
          <a:xfrm>
            <a:off x="4412336" y="1450285"/>
            <a:ext cx="27926" cy="42756"/>
          </a:xfrm>
          <a:custGeom>
            <a:rect b="b" l="l" r="r" t="t"/>
            <a:pathLst>
              <a:path extrusionOk="0" h="2419" w="1580">
                <a:moveTo>
                  <a:pt x="795" y="1"/>
                </a:moveTo>
                <a:cubicBezTo>
                  <a:pt x="322" y="206"/>
                  <a:pt x="1" y="670"/>
                  <a:pt x="1" y="1214"/>
                </a:cubicBezTo>
                <a:cubicBezTo>
                  <a:pt x="1" y="1749"/>
                  <a:pt x="322" y="2213"/>
                  <a:pt x="795" y="2418"/>
                </a:cubicBezTo>
                <a:cubicBezTo>
                  <a:pt x="1259" y="2213"/>
                  <a:pt x="1580" y="1749"/>
                  <a:pt x="1580" y="1214"/>
                </a:cubicBezTo>
                <a:cubicBezTo>
                  <a:pt x="1580" y="670"/>
                  <a:pt x="1259" y="206"/>
                  <a:pt x="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3"/>
          <p:cNvSpPr/>
          <p:nvPr/>
        </p:nvSpPr>
        <p:spPr>
          <a:xfrm>
            <a:off x="4412336" y="1537652"/>
            <a:ext cx="27926" cy="42738"/>
          </a:xfrm>
          <a:custGeom>
            <a:rect b="b" l="l" r="r" t="t"/>
            <a:pathLst>
              <a:path extrusionOk="0" h="2418" w="1580">
                <a:moveTo>
                  <a:pt x="795" y="0"/>
                </a:moveTo>
                <a:cubicBezTo>
                  <a:pt x="322" y="205"/>
                  <a:pt x="1" y="669"/>
                  <a:pt x="1" y="1204"/>
                </a:cubicBezTo>
                <a:cubicBezTo>
                  <a:pt x="1" y="1749"/>
                  <a:pt x="322" y="2212"/>
                  <a:pt x="795" y="2418"/>
                </a:cubicBezTo>
                <a:cubicBezTo>
                  <a:pt x="1259" y="2212"/>
                  <a:pt x="1580" y="1749"/>
                  <a:pt x="1580" y="1204"/>
                </a:cubicBezTo>
                <a:cubicBezTo>
                  <a:pt x="1580" y="669"/>
                  <a:pt x="1259" y="205"/>
                  <a:pt x="7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3"/>
          <p:cNvSpPr/>
          <p:nvPr/>
        </p:nvSpPr>
        <p:spPr>
          <a:xfrm>
            <a:off x="4644285" y="1319101"/>
            <a:ext cx="27926" cy="42915"/>
          </a:xfrm>
          <a:custGeom>
            <a:rect b="b" l="l" r="r" t="t"/>
            <a:pathLst>
              <a:path extrusionOk="0" h="2428" w="1580">
                <a:moveTo>
                  <a:pt x="786" y="1"/>
                </a:moveTo>
                <a:cubicBezTo>
                  <a:pt x="322" y="206"/>
                  <a:pt x="1" y="679"/>
                  <a:pt x="1" y="1214"/>
                </a:cubicBezTo>
                <a:cubicBezTo>
                  <a:pt x="1" y="1758"/>
                  <a:pt x="322" y="2222"/>
                  <a:pt x="786" y="2427"/>
                </a:cubicBezTo>
                <a:cubicBezTo>
                  <a:pt x="1250" y="2222"/>
                  <a:pt x="1580" y="1758"/>
                  <a:pt x="1580" y="1214"/>
                </a:cubicBezTo>
                <a:cubicBezTo>
                  <a:pt x="1580" y="679"/>
                  <a:pt x="1250" y="206"/>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3"/>
          <p:cNvSpPr/>
          <p:nvPr/>
        </p:nvSpPr>
        <p:spPr>
          <a:xfrm>
            <a:off x="4489611" y="1319101"/>
            <a:ext cx="27926" cy="42915"/>
          </a:xfrm>
          <a:custGeom>
            <a:rect b="b" l="l" r="r" t="t"/>
            <a:pathLst>
              <a:path extrusionOk="0" h="2428" w="1580">
                <a:moveTo>
                  <a:pt x="794" y="1"/>
                </a:moveTo>
                <a:cubicBezTo>
                  <a:pt x="330" y="206"/>
                  <a:pt x="0" y="679"/>
                  <a:pt x="0" y="1214"/>
                </a:cubicBezTo>
                <a:cubicBezTo>
                  <a:pt x="0" y="1758"/>
                  <a:pt x="330" y="2222"/>
                  <a:pt x="794" y="2427"/>
                </a:cubicBezTo>
                <a:cubicBezTo>
                  <a:pt x="1258" y="2222"/>
                  <a:pt x="1579" y="1758"/>
                  <a:pt x="1579" y="1214"/>
                </a:cubicBezTo>
                <a:cubicBezTo>
                  <a:pt x="1579" y="679"/>
                  <a:pt x="1258" y="206"/>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3"/>
          <p:cNvSpPr/>
          <p:nvPr/>
        </p:nvSpPr>
        <p:spPr>
          <a:xfrm>
            <a:off x="1478700" y="2975100"/>
            <a:ext cx="480900" cy="48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3"/>
          <p:cNvSpPr/>
          <p:nvPr/>
        </p:nvSpPr>
        <p:spPr>
          <a:xfrm>
            <a:off x="7184400" y="2975100"/>
            <a:ext cx="480900" cy="48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33"/>
          <p:cNvGrpSpPr/>
          <p:nvPr/>
        </p:nvGrpSpPr>
        <p:grpSpPr>
          <a:xfrm>
            <a:off x="1571542" y="1263030"/>
            <a:ext cx="295198" cy="373772"/>
            <a:chOff x="1571542" y="1263030"/>
            <a:chExt cx="295198" cy="373772"/>
          </a:xfrm>
        </p:grpSpPr>
        <p:sp>
          <p:nvSpPr>
            <p:cNvPr id="3483" name="Google Shape;3483;p33"/>
            <p:cNvSpPr/>
            <p:nvPr/>
          </p:nvSpPr>
          <p:spPr>
            <a:xfrm>
              <a:off x="1616038" y="1288585"/>
              <a:ext cx="157467" cy="237580"/>
            </a:xfrm>
            <a:custGeom>
              <a:rect b="b" l="l" r="r" t="t"/>
              <a:pathLst>
                <a:path extrusionOk="0" h="13434" w="8904">
                  <a:moveTo>
                    <a:pt x="5621" y="1"/>
                  </a:moveTo>
                  <a:lnTo>
                    <a:pt x="2980" y="81"/>
                  </a:lnTo>
                  <a:lnTo>
                    <a:pt x="2980" y="5041"/>
                  </a:lnTo>
                  <a:cubicBezTo>
                    <a:pt x="1249" y="5594"/>
                    <a:pt x="0" y="7218"/>
                    <a:pt x="0" y="9136"/>
                  </a:cubicBezTo>
                  <a:cubicBezTo>
                    <a:pt x="0" y="11504"/>
                    <a:pt x="1919" y="13433"/>
                    <a:pt x="4295" y="13433"/>
                  </a:cubicBezTo>
                  <a:cubicBezTo>
                    <a:pt x="4496" y="13433"/>
                    <a:pt x="4700" y="13420"/>
                    <a:pt x="4907" y="13391"/>
                  </a:cubicBezTo>
                  <a:cubicBezTo>
                    <a:pt x="6754" y="13132"/>
                    <a:pt x="8234" y="11705"/>
                    <a:pt x="8538" y="9867"/>
                  </a:cubicBezTo>
                  <a:cubicBezTo>
                    <a:pt x="8904" y="7646"/>
                    <a:pt x="7565" y="5665"/>
                    <a:pt x="5621" y="5041"/>
                  </a:cubicBezTo>
                  <a:lnTo>
                    <a:pt x="56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3"/>
            <p:cNvSpPr/>
            <p:nvPr/>
          </p:nvSpPr>
          <p:spPr>
            <a:xfrm>
              <a:off x="1652486" y="1426793"/>
              <a:ext cx="115182" cy="96419"/>
            </a:xfrm>
            <a:custGeom>
              <a:rect b="b" l="l" r="r" t="t"/>
              <a:pathLst>
                <a:path extrusionOk="0" h="5452" w="6513">
                  <a:moveTo>
                    <a:pt x="4532" y="0"/>
                  </a:moveTo>
                  <a:cubicBezTo>
                    <a:pt x="2668" y="0"/>
                    <a:pt x="2239" y="901"/>
                    <a:pt x="482" y="901"/>
                  </a:cubicBezTo>
                  <a:cubicBezTo>
                    <a:pt x="312" y="901"/>
                    <a:pt x="161" y="892"/>
                    <a:pt x="18" y="884"/>
                  </a:cubicBezTo>
                  <a:cubicBezTo>
                    <a:pt x="9" y="1017"/>
                    <a:pt x="0" y="1160"/>
                    <a:pt x="0" y="1303"/>
                  </a:cubicBezTo>
                  <a:cubicBezTo>
                    <a:pt x="0" y="3310"/>
                    <a:pt x="1392" y="4996"/>
                    <a:pt x="3256" y="5451"/>
                  </a:cubicBezTo>
                  <a:cubicBezTo>
                    <a:pt x="5130" y="4996"/>
                    <a:pt x="6512" y="3310"/>
                    <a:pt x="6512" y="1303"/>
                  </a:cubicBezTo>
                  <a:cubicBezTo>
                    <a:pt x="6512" y="991"/>
                    <a:pt x="6486" y="687"/>
                    <a:pt x="6423" y="402"/>
                  </a:cubicBezTo>
                  <a:lnTo>
                    <a:pt x="6405" y="393"/>
                  </a:lnTo>
                  <a:cubicBezTo>
                    <a:pt x="5906" y="188"/>
                    <a:pt x="5388" y="0"/>
                    <a:pt x="45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3"/>
            <p:cNvSpPr/>
            <p:nvPr/>
          </p:nvSpPr>
          <p:spPr>
            <a:xfrm>
              <a:off x="1651054" y="1270281"/>
              <a:ext cx="82218" cy="18958"/>
            </a:xfrm>
            <a:custGeom>
              <a:rect b="b" l="l" r="r" t="t"/>
              <a:pathLst>
                <a:path extrusionOk="0" h="1072" w="4649">
                  <a:moveTo>
                    <a:pt x="590" y="1"/>
                  </a:moveTo>
                  <a:cubicBezTo>
                    <a:pt x="313" y="1"/>
                    <a:pt x="72" y="206"/>
                    <a:pt x="37" y="474"/>
                  </a:cubicBezTo>
                  <a:cubicBezTo>
                    <a:pt x="1" y="804"/>
                    <a:pt x="251" y="1071"/>
                    <a:pt x="572" y="1071"/>
                  </a:cubicBezTo>
                  <a:lnTo>
                    <a:pt x="4069" y="1071"/>
                  </a:lnTo>
                  <a:cubicBezTo>
                    <a:pt x="4345" y="1071"/>
                    <a:pt x="4586" y="875"/>
                    <a:pt x="4613" y="598"/>
                  </a:cubicBezTo>
                  <a:cubicBezTo>
                    <a:pt x="4649" y="277"/>
                    <a:pt x="4399" y="1"/>
                    <a:pt x="4087" y="1"/>
                  </a:cubicBezTo>
                  <a:close/>
                </a:path>
              </a:pathLst>
            </a:custGeom>
            <a:solidFill>
              <a:srgbClr val="E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3"/>
            <p:cNvSpPr/>
            <p:nvPr/>
          </p:nvSpPr>
          <p:spPr>
            <a:xfrm>
              <a:off x="1690191" y="1550641"/>
              <a:ext cx="18941" cy="37881"/>
            </a:xfrm>
            <a:custGeom>
              <a:rect b="b" l="l" r="r" t="t"/>
              <a:pathLst>
                <a:path extrusionOk="0" h="2142" w="1071">
                  <a:moveTo>
                    <a:pt x="536" y="0"/>
                  </a:moveTo>
                  <a:cubicBezTo>
                    <a:pt x="286" y="304"/>
                    <a:pt x="9" y="750"/>
                    <a:pt x="0" y="1258"/>
                  </a:cubicBezTo>
                  <a:cubicBezTo>
                    <a:pt x="0" y="1267"/>
                    <a:pt x="0" y="1276"/>
                    <a:pt x="0" y="1285"/>
                  </a:cubicBezTo>
                  <a:cubicBezTo>
                    <a:pt x="0" y="1660"/>
                    <a:pt x="214" y="1990"/>
                    <a:pt x="536" y="2141"/>
                  </a:cubicBezTo>
                  <a:cubicBezTo>
                    <a:pt x="857" y="1990"/>
                    <a:pt x="1071" y="1660"/>
                    <a:pt x="1071" y="1285"/>
                  </a:cubicBezTo>
                  <a:cubicBezTo>
                    <a:pt x="1071" y="1276"/>
                    <a:pt x="1071" y="1267"/>
                    <a:pt x="1071" y="1258"/>
                  </a:cubicBezTo>
                  <a:cubicBezTo>
                    <a:pt x="1062" y="750"/>
                    <a:pt x="785" y="304"/>
                    <a:pt x="5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3"/>
            <p:cNvSpPr/>
            <p:nvPr/>
          </p:nvSpPr>
          <p:spPr>
            <a:xfrm>
              <a:off x="1810254" y="1270352"/>
              <a:ext cx="20515" cy="319745"/>
            </a:xfrm>
            <a:custGeom>
              <a:rect b="b" l="l" r="r" t="t"/>
              <a:pathLst>
                <a:path extrusionOk="0" h="18080" w="1160">
                  <a:moveTo>
                    <a:pt x="591" y="1"/>
                  </a:moveTo>
                  <a:cubicBezTo>
                    <a:pt x="567" y="1"/>
                    <a:pt x="542" y="2"/>
                    <a:pt x="518" y="6"/>
                  </a:cubicBezTo>
                  <a:cubicBezTo>
                    <a:pt x="214" y="32"/>
                    <a:pt x="0" y="291"/>
                    <a:pt x="0" y="594"/>
                  </a:cubicBezTo>
                  <a:lnTo>
                    <a:pt x="0" y="18080"/>
                  </a:lnTo>
                  <a:lnTo>
                    <a:pt x="1160" y="18080"/>
                  </a:lnTo>
                  <a:lnTo>
                    <a:pt x="1160" y="577"/>
                  </a:lnTo>
                  <a:cubicBezTo>
                    <a:pt x="1160" y="262"/>
                    <a:pt x="906" y="1"/>
                    <a:pt x="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3"/>
            <p:cNvSpPr/>
            <p:nvPr/>
          </p:nvSpPr>
          <p:spPr>
            <a:xfrm>
              <a:off x="1635120" y="1590079"/>
              <a:ext cx="224051" cy="39296"/>
            </a:xfrm>
            <a:custGeom>
              <a:rect b="b" l="l" r="r" t="t"/>
              <a:pathLst>
                <a:path extrusionOk="0" h="2222" w="12669">
                  <a:moveTo>
                    <a:pt x="1268" y="1"/>
                  </a:moveTo>
                  <a:cubicBezTo>
                    <a:pt x="563" y="1"/>
                    <a:pt x="1" y="563"/>
                    <a:pt x="1" y="1267"/>
                  </a:cubicBezTo>
                  <a:lnTo>
                    <a:pt x="1" y="2222"/>
                  </a:lnTo>
                  <a:lnTo>
                    <a:pt x="12669" y="2222"/>
                  </a:lnTo>
                  <a:lnTo>
                    <a:pt x="12669" y="1267"/>
                  </a:lnTo>
                  <a:cubicBezTo>
                    <a:pt x="12669" y="563"/>
                    <a:pt x="12098" y="1"/>
                    <a:pt x="11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3"/>
            <p:cNvSpPr/>
            <p:nvPr/>
          </p:nvSpPr>
          <p:spPr>
            <a:xfrm>
              <a:off x="1695868" y="1450137"/>
              <a:ext cx="39296" cy="39455"/>
            </a:xfrm>
            <a:custGeom>
              <a:rect b="b" l="l" r="r" t="t"/>
              <a:pathLst>
                <a:path extrusionOk="0" h="2231" w="2222">
                  <a:moveTo>
                    <a:pt x="1116" y="1"/>
                  </a:moveTo>
                  <a:cubicBezTo>
                    <a:pt x="500" y="1"/>
                    <a:pt x="0" y="500"/>
                    <a:pt x="0" y="1116"/>
                  </a:cubicBezTo>
                  <a:cubicBezTo>
                    <a:pt x="0" y="1731"/>
                    <a:pt x="500" y="2231"/>
                    <a:pt x="1116" y="2231"/>
                  </a:cubicBezTo>
                  <a:cubicBezTo>
                    <a:pt x="1731" y="2231"/>
                    <a:pt x="2222" y="1731"/>
                    <a:pt x="2222" y="1116"/>
                  </a:cubicBezTo>
                  <a:cubicBezTo>
                    <a:pt x="2222" y="500"/>
                    <a:pt x="1731" y="1"/>
                    <a:pt x="11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3"/>
            <p:cNvSpPr/>
            <p:nvPr/>
          </p:nvSpPr>
          <p:spPr>
            <a:xfrm>
              <a:off x="1668721" y="1394925"/>
              <a:ext cx="20532" cy="20532"/>
            </a:xfrm>
            <a:custGeom>
              <a:rect b="b" l="l" r="r" t="t"/>
              <a:pathLst>
                <a:path extrusionOk="0" h="1161" w="1161">
                  <a:moveTo>
                    <a:pt x="581" y="0"/>
                  </a:moveTo>
                  <a:cubicBezTo>
                    <a:pt x="260" y="0"/>
                    <a:pt x="1" y="259"/>
                    <a:pt x="1" y="580"/>
                  </a:cubicBezTo>
                  <a:cubicBezTo>
                    <a:pt x="1" y="901"/>
                    <a:pt x="260" y="1160"/>
                    <a:pt x="581" y="1160"/>
                  </a:cubicBezTo>
                  <a:cubicBezTo>
                    <a:pt x="902" y="1160"/>
                    <a:pt x="1161" y="901"/>
                    <a:pt x="1161" y="580"/>
                  </a:cubicBezTo>
                  <a:cubicBezTo>
                    <a:pt x="1161" y="259"/>
                    <a:pt x="902"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3"/>
            <p:cNvSpPr/>
            <p:nvPr/>
          </p:nvSpPr>
          <p:spPr>
            <a:xfrm>
              <a:off x="1756297" y="1582669"/>
              <a:ext cx="17208" cy="14679"/>
            </a:xfrm>
            <a:custGeom>
              <a:rect b="b" l="l" r="r" t="t"/>
              <a:pathLst>
                <a:path extrusionOk="0" h="830" w="973">
                  <a:moveTo>
                    <a:pt x="482" y="0"/>
                  </a:moveTo>
                  <a:cubicBezTo>
                    <a:pt x="214" y="0"/>
                    <a:pt x="0" y="259"/>
                    <a:pt x="89" y="544"/>
                  </a:cubicBezTo>
                  <a:cubicBezTo>
                    <a:pt x="143" y="714"/>
                    <a:pt x="303" y="830"/>
                    <a:pt x="482" y="830"/>
                  </a:cubicBezTo>
                  <a:lnTo>
                    <a:pt x="491" y="830"/>
                  </a:lnTo>
                  <a:cubicBezTo>
                    <a:pt x="758" y="830"/>
                    <a:pt x="973" y="571"/>
                    <a:pt x="883" y="286"/>
                  </a:cubicBezTo>
                  <a:cubicBezTo>
                    <a:pt x="830" y="116"/>
                    <a:pt x="669" y="0"/>
                    <a:pt x="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3"/>
            <p:cNvSpPr/>
            <p:nvPr/>
          </p:nvSpPr>
          <p:spPr>
            <a:xfrm>
              <a:off x="1693657" y="1476966"/>
              <a:ext cx="16111" cy="14679"/>
            </a:xfrm>
            <a:custGeom>
              <a:rect b="b" l="l" r="r" t="t"/>
              <a:pathLst>
                <a:path extrusionOk="0" h="830" w="911">
                  <a:moveTo>
                    <a:pt x="451" y="0"/>
                  </a:moveTo>
                  <a:cubicBezTo>
                    <a:pt x="349" y="0"/>
                    <a:pt x="248" y="38"/>
                    <a:pt x="170" y="116"/>
                  </a:cubicBezTo>
                  <a:cubicBezTo>
                    <a:pt x="1" y="277"/>
                    <a:pt x="1" y="535"/>
                    <a:pt x="161" y="705"/>
                  </a:cubicBezTo>
                  <a:lnTo>
                    <a:pt x="170" y="714"/>
                  </a:lnTo>
                  <a:cubicBezTo>
                    <a:pt x="250" y="794"/>
                    <a:pt x="357" y="830"/>
                    <a:pt x="455" y="830"/>
                  </a:cubicBezTo>
                  <a:cubicBezTo>
                    <a:pt x="563" y="830"/>
                    <a:pt x="670" y="794"/>
                    <a:pt x="750" y="714"/>
                  </a:cubicBezTo>
                  <a:cubicBezTo>
                    <a:pt x="910" y="553"/>
                    <a:pt x="910" y="286"/>
                    <a:pt x="750" y="125"/>
                  </a:cubicBezTo>
                  <a:cubicBezTo>
                    <a:pt x="667" y="43"/>
                    <a:pt x="559"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3"/>
            <p:cNvSpPr/>
            <p:nvPr/>
          </p:nvSpPr>
          <p:spPr>
            <a:xfrm>
              <a:off x="1687980" y="1442887"/>
              <a:ext cx="54611" cy="53975"/>
            </a:xfrm>
            <a:custGeom>
              <a:rect b="b" l="l" r="r" t="t"/>
              <a:pathLst>
                <a:path extrusionOk="0" h="3052" w="3088">
                  <a:moveTo>
                    <a:pt x="1553" y="0"/>
                  </a:moveTo>
                  <a:cubicBezTo>
                    <a:pt x="794" y="0"/>
                    <a:pt x="143" y="562"/>
                    <a:pt x="36" y="1312"/>
                  </a:cubicBezTo>
                  <a:cubicBezTo>
                    <a:pt x="0" y="1535"/>
                    <a:pt x="161" y="1740"/>
                    <a:pt x="384" y="1776"/>
                  </a:cubicBezTo>
                  <a:cubicBezTo>
                    <a:pt x="405" y="1779"/>
                    <a:pt x="426" y="1781"/>
                    <a:pt x="446" y="1781"/>
                  </a:cubicBezTo>
                  <a:cubicBezTo>
                    <a:pt x="646" y="1781"/>
                    <a:pt x="824" y="1630"/>
                    <a:pt x="857" y="1428"/>
                  </a:cubicBezTo>
                  <a:cubicBezTo>
                    <a:pt x="901" y="1089"/>
                    <a:pt x="1205" y="830"/>
                    <a:pt x="1553" y="830"/>
                  </a:cubicBezTo>
                  <a:cubicBezTo>
                    <a:pt x="1740" y="830"/>
                    <a:pt x="1918" y="901"/>
                    <a:pt x="2052" y="1035"/>
                  </a:cubicBezTo>
                  <a:cubicBezTo>
                    <a:pt x="2186" y="1169"/>
                    <a:pt x="2257" y="1347"/>
                    <a:pt x="2257" y="1535"/>
                  </a:cubicBezTo>
                  <a:cubicBezTo>
                    <a:pt x="2257" y="1883"/>
                    <a:pt x="2008" y="2177"/>
                    <a:pt x="1669" y="2231"/>
                  </a:cubicBezTo>
                  <a:cubicBezTo>
                    <a:pt x="1446" y="2266"/>
                    <a:pt x="1294" y="2480"/>
                    <a:pt x="1330" y="2703"/>
                  </a:cubicBezTo>
                  <a:cubicBezTo>
                    <a:pt x="1365" y="2909"/>
                    <a:pt x="1544" y="3051"/>
                    <a:pt x="1740" y="3051"/>
                  </a:cubicBezTo>
                  <a:cubicBezTo>
                    <a:pt x="1758" y="3051"/>
                    <a:pt x="1785" y="3051"/>
                    <a:pt x="1811" y="3042"/>
                  </a:cubicBezTo>
                  <a:cubicBezTo>
                    <a:pt x="2543" y="2917"/>
                    <a:pt x="3087" y="2284"/>
                    <a:pt x="3087" y="1535"/>
                  </a:cubicBezTo>
                  <a:cubicBezTo>
                    <a:pt x="3087" y="1124"/>
                    <a:pt x="2926" y="741"/>
                    <a:pt x="2632" y="446"/>
                  </a:cubicBezTo>
                  <a:cubicBezTo>
                    <a:pt x="2347" y="161"/>
                    <a:pt x="1963" y="0"/>
                    <a:pt x="1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3"/>
            <p:cNvSpPr/>
            <p:nvPr/>
          </p:nvSpPr>
          <p:spPr>
            <a:xfrm>
              <a:off x="1661470" y="1487683"/>
              <a:ext cx="20055" cy="20055"/>
            </a:xfrm>
            <a:custGeom>
              <a:rect b="b" l="l" r="r" t="t"/>
              <a:pathLst>
                <a:path extrusionOk="0" h="1134" w="1134">
                  <a:moveTo>
                    <a:pt x="563" y="1"/>
                  </a:moveTo>
                  <a:cubicBezTo>
                    <a:pt x="250" y="1"/>
                    <a:pt x="1" y="251"/>
                    <a:pt x="1" y="563"/>
                  </a:cubicBezTo>
                  <a:cubicBezTo>
                    <a:pt x="1" y="875"/>
                    <a:pt x="250" y="1134"/>
                    <a:pt x="563" y="1134"/>
                  </a:cubicBezTo>
                  <a:cubicBezTo>
                    <a:pt x="875" y="1134"/>
                    <a:pt x="1134" y="875"/>
                    <a:pt x="1134" y="563"/>
                  </a:cubicBezTo>
                  <a:cubicBezTo>
                    <a:pt x="1134" y="251"/>
                    <a:pt x="875" y="1"/>
                    <a:pt x="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3"/>
            <p:cNvSpPr/>
            <p:nvPr/>
          </p:nvSpPr>
          <p:spPr>
            <a:xfrm>
              <a:off x="1681985" y="1352003"/>
              <a:ext cx="20055" cy="20055"/>
            </a:xfrm>
            <a:custGeom>
              <a:rect b="b" l="l" r="r" t="t"/>
              <a:pathLst>
                <a:path extrusionOk="0" h="1134" w="1134">
                  <a:moveTo>
                    <a:pt x="562" y="1"/>
                  </a:moveTo>
                  <a:cubicBezTo>
                    <a:pt x="250" y="1"/>
                    <a:pt x="0" y="260"/>
                    <a:pt x="0" y="572"/>
                  </a:cubicBezTo>
                  <a:cubicBezTo>
                    <a:pt x="0" y="884"/>
                    <a:pt x="250" y="1134"/>
                    <a:pt x="562" y="1134"/>
                  </a:cubicBezTo>
                  <a:cubicBezTo>
                    <a:pt x="875" y="1134"/>
                    <a:pt x="1133" y="884"/>
                    <a:pt x="1133" y="572"/>
                  </a:cubicBezTo>
                  <a:cubicBezTo>
                    <a:pt x="1133" y="260"/>
                    <a:pt x="875" y="1"/>
                    <a:pt x="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3"/>
            <p:cNvSpPr/>
            <p:nvPr/>
          </p:nvSpPr>
          <p:spPr>
            <a:xfrm>
              <a:off x="1661470" y="1387656"/>
              <a:ext cx="35052" cy="35052"/>
            </a:xfrm>
            <a:custGeom>
              <a:rect b="b" l="l" r="r" t="t"/>
              <a:pathLst>
                <a:path extrusionOk="0" h="1982" w="1982">
                  <a:moveTo>
                    <a:pt x="991" y="822"/>
                  </a:moveTo>
                  <a:cubicBezTo>
                    <a:pt x="1080" y="822"/>
                    <a:pt x="1160" y="893"/>
                    <a:pt x="1160" y="991"/>
                  </a:cubicBezTo>
                  <a:cubicBezTo>
                    <a:pt x="1160" y="1080"/>
                    <a:pt x="1080" y="1152"/>
                    <a:pt x="991" y="1152"/>
                  </a:cubicBezTo>
                  <a:cubicBezTo>
                    <a:pt x="902" y="1152"/>
                    <a:pt x="821" y="1080"/>
                    <a:pt x="821" y="991"/>
                  </a:cubicBezTo>
                  <a:cubicBezTo>
                    <a:pt x="821" y="893"/>
                    <a:pt x="902" y="822"/>
                    <a:pt x="991" y="822"/>
                  </a:cubicBezTo>
                  <a:close/>
                  <a:moveTo>
                    <a:pt x="991" y="1"/>
                  </a:moveTo>
                  <a:cubicBezTo>
                    <a:pt x="447" y="1"/>
                    <a:pt x="1" y="438"/>
                    <a:pt x="1" y="991"/>
                  </a:cubicBezTo>
                  <a:cubicBezTo>
                    <a:pt x="1" y="1535"/>
                    <a:pt x="447" y="1981"/>
                    <a:pt x="991" y="1981"/>
                  </a:cubicBezTo>
                  <a:cubicBezTo>
                    <a:pt x="1535" y="1981"/>
                    <a:pt x="1981" y="1535"/>
                    <a:pt x="1981" y="991"/>
                  </a:cubicBezTo>
                  <a:cubicBezTo>
                    <a:pt x="1981" y="438"/>
                    <a:pt x="1535" y="1"/>
                    <a:pt x="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3"/>
            <p:cNvSpPr/>
            <p:nvPr/>
          </p:nvSpPr>
          <p:spPr>
            <a:xfrm>
              <a:off x="1571542" y="1263030"/>
              <a:ext cx="295198" cy="373772"/>
            </a:xfrm>
            <a:custGeom>
              <a:rect b="b" l="l" r="r" t="t"/>
              <a:pathLst>
                <a:path extrusionOk="0" h="21135" w="16692">
                  <a:moveTo>
                    <a:pt x="8574" y="821"/>
                  </a:moveTo>
                  <a:cubicBezTo>
                    <a:pt x="8627" y="821"/>
                    <a:pt x="8681" y="857"/>
                    <a:pt x="8699" y="910"/>
                  </a:cubicBezTo>
                  <a:cubicBezTo>
                    <a:pt x="8725" y="991"/>
                    <a:pt x="8663" y="1071"/>
                    <a:pt x="8583" y="1071"/>
                  </a:cubicBezTo>
                  <a:lnTo>
                    <a:pt x="5068" y="1071"/>
                  </a:lnTo>
                  <a:cubicBezTo>
                    <a:pt x="4987" y="1071"/>
                    <a:pt x="4925" y="991"/>
                    <a:pt x="4952" y="910"/>
                  </a:cubicBezTo>
                  <a:cubicBezTo>
                    <a:pt x="4970" y="857"/>
                    <a:pt x="5014" y="821"/>
                    <a:pt x="5068" y="821"/>
                  </a:cubicBezTo>
                  <a:close/>
                  <a:moveTo>
                    <a:pt x="7717" y="1901"/>
                  </a:moveTo>
                  <a:lnTo>
                    <a:pt x="7717" y="2686"/>
                  </a:lnTo>
                  <a:lnTo>
                    <a:pt x="5906" y="2686"/>
                  </a:lnTo>
                  <a:lnTo>
                    <a:pt x="5906" y="1901"/>
                  </a:lnTo>
                  <a:close/>
                  <a:moveTo>
                    <a:pt x="14083" y="843"/>
                  </a:moveTo>
                  <a:cubicBezTo>
                    <a:pt x="14171" y="843"/>
                    <a:pt x="14239" y="915"/>
                    <a:pt x="14239" y="1008"/>
                  </a:cubicBezTo>
                  <a:lnTo>
                    <a:pt x="14239" y="2686"/>
                  </a:lnTo>
                  <a:lnTo>
                    <a:pt x="13909" y="2686"/>
                  </a:lnTo>
                  <a:lnTo>
                    <a:pt x="13909" y="1008"/>
                  </a:lnTo>
                  <a:cubicBezTo>
                    <a:pt x="13909" y="928"/>
                    <a:pt x="13962" y="857"/>
                    <a:pt x="14042" y="848"/>
                  </a:cubicBezTo>
                  <a:cubicBezTo>
                    <a:pt x="14056" y="844"/>
                    <a:pt x="14070" y="843"/>
                    <a:pt x="14083" y="843"/>
                  </a:cubicBezTo>
                  <a:close/>
                  <a:moveTo>
                    <a:pt x="7717" y="3506"/>
                  </a:moveTo>
                  <a:lnTo>
                    <a:pt x="7717" y="6495"/>
                  </a:lnTo>
                  <a:cubicBezTo>
                    <a:pt x="7717" y="6673"/>
                    <a:pt x="7833" y="6834"/>
                    <a:pt x="8012" y="6887"/>
                  </a:cubicBezTo>
                  <a:cubicBezTo>
                    <a:pt x="9100" y="7235"/>
                    <a:pt x="9939" y="8020"/>
                    <a:pt x="10376" y="9002"/>
                  </a:cubicBezTo>
                  <a:cubicBezTo>
                    <a:pt x="10028" y="8912"/>
                    <a:pt x="9626" y="8850"/>
                    <a:pt x="9118" y="8850"/>
                  </a:cubicBezTo>
                  <a:cubicBezTo>
                    <a:pt x="8083" y="8850"/>
                    <a:pt x="7432" y="9109"/>
                    <a:pt x="6852" y="9341"/>
                  </a:cubicBezTo>
                  <a:cubicBezTo>
                    <a:pt x="6326" y="9555"/>
                    <a:pt x="5826" y="9751"/>
                    <a:pt x="5032" y="9751"/>
                  </a:cubicBezTo>
                  <a:cubicBezTo>
                    <a:pt x="4220" y="9751"/>
                    <a:pt x="3712" y="9555"/>
                    <a:pt x="3168" y="9341"/>
                  </a:cubicBezTo>
                  <a:cubicBezTo>
                    <a:pt x="3150" y="9332"/>
                    <a:pt x="3132" y="9323"/>
                    <a:pt x="3123" y="9323"/>
                  </a:cubicBezTo>
                  <a:cubicBezTo>
                    <a:pt x="3507" y="8190"/>
                    <a:pt x="4417" y="7271"/>
                    <a:pt x="5612" y="6887"/>
                  </a:cubicBezTo>
                  <a:cubicBezTo>
                    <a:pt x="5790" y="6834"/>
                    <a:pt x="5906" y="6673"/>
                    <a:pt x="5906" y="6495"/>
                  </a:cubicBezTo>
                  <a:lnTo>
                    <a:pt x="5906" y="3506"/>
                  </a:lnTo>
                  <a:close/>
                  <a:moveTo>
                    <a:pt x="9109" y="9680"/>
                  </a:moveTo>
                  <a:cubicBezTo>
                    <a:pt x="9778" y="9680"/>
                    <a:pt x="10215" y="9796"/>
                    <a:pt x="10634" y="9965"/>
                  </a:cubicBezTo>
                  <a:cubicBezTo>
                    <a:pt x="10661" y="10161"/>
                    <a:pt x="10679" y="10358"/>
                    <a:pt x="10679" y="10563"/>
                  </a:cubicBezTo>
                  <a:cubicBezTo>
                    <a:pt x="10679" y="12686"/>
                    <a:pt x="8948" y="14417"/>
                    <a:pt x="6825" y="14417"/>
                  </a:cubicBezTo>
                  <a:cubicBezTo>
                    <a:pt x="4693" y="14417"/>
                    <a:pt x="2962" y="12686"/>
                    <a:pt x="2962" y="10563"/>
                  </a:cubicBezTo>
                  <a:cubicBezTo>
                    <a:pt x="2962" y="10420"/>
                    <a:pt x="2971" y="10277"/>
                    <a:pt x="2989" y="10135"/>
                  </a:cubicBezTo>
                  <a:cubicBezTo>
                    <a:pt x="3551" y="10358"/>
                    <a:pt x="4149" y="10581"/>
                    <a:pt x="5059" y="10581"/>
                  </a:cubicBezTo>
                  <a:cubicBezTo>
                    <a:pt x="6004" y="10581"/>
                    <a:pt x="6602" y="10340"/>
                    <a:pt x="7173" y="10108"/>
                  </a:cubicBezTo>
                  <a:cubicBezTo>
                    <a:pt x="7717" y="9885"/>
                    <a:pt x="8244" y="9680"/>
                    <a:pt x="9109" y="9680"/>
                  </a:cubicBezTo>
                  <a:close/>
                  <a:moveTo>
                    <a:pt x="6825" y="16388"/>
                  </a:moveTo>
                  <a:cubicBezTo>
                    <a:pt x="7057" y="16647"/>
                    <a:pt x="7360" y="17066"/>
                    <a:pt x="7369" y="17512"/>
                  </a:cubicBezTo>
                  <a:cubicBezTo>
                    <a:pt x="7369" y="17521"/>
                    <a:pt x="7369" y="17530"/>
                    <a:pt x="7369" y="17530"/>
                  </a:cubicBezTo>
                  <a:cubicBezTo>
                    <a:pt x="7369" y="17833"/>
                    <a:pt x="7129" y="18074"/>
                    <a:pt x="6834" y="18074"/>
                  </a:cubicBezTo>
                  <a:lnTo>
                    <a:pt x="6816" y="18074"/>
                  </a:lnTo>
                  <a:cubicBezTo>
                    <a:pt x="6513" y="18074"/>
                    <a:pt x="6281" y="17833"/>
                    <a:pt x="6281" y="17530"/>
                  </a:cubicBezTo>
                  <a:cubicBezTo>
                    <a:pt x="6281" y="17530"/>
                    <a:pt x="6281" y="17521"/>
                    <a:pt x="6281" y="17512"/>
                  </a:cubicBezTo>
                  <a:cubicBezTo>
                    <a:pt x="6290" y="17057"/>
                    <a:pt x="6602" y="16638"/>
                    <a:pt x="6825" y="16388"/>
                  </a:cubicBezTo>
                  <a:close/>
                  <a:moveTo>
                    <a:pt x="14239" y="3506"/>
                  </a:moveTo>
                  <a:lnTo>
                    <a:pt x="14239" y="18074"/>
                  </a:lnTo>
                  <a:lnTo>
                    <a:pt x="13909" y="18074"/>
                  </a:lnTo>
                  <a:lnTo>
                    <a:pt x="13909" y="3506"/>
                  </a:lnTo>
                  <a:close/>
                  <a:moveTo>
                    <a:pt x="4729" y="0"/>
                  </a:moveTo>
                  <a:cubicBezTo>
                    <a:pt x="4640" y="0"/>
                    <a:pt x="4550" y="36"/>
                    <a:pt x="4479" y="107"/>
                  </a:cubicBezTo>
                  <a:cubicBezTo>
                    <a:pt x="3676" y="919"/>
                    <a:pt x="4247" y="1901"/>
                    <a:pt x="5050" y="1901"/>
                  </a:cubicBezTo>
                  <a:lnTo>
                    <a:pt x="5077" y="1901"/>
                  </a:lnTo>
                  <a:lnTo>
                    <a:pt x="5077" y="2686"/>
                  </a:lnTo>
                  <a:lnTo>
                    <a:pt x="2534" y="2686"/>
                  </a:lnTo>
                  <a:cubicBezTo>
                    <a:pt x="2320" y="2686"/>
                    <a:pt x="2142" y="2828"/>
                    <a:pt x="2106" y="3034"/>
                  </a:cubicBezTo>
                  <a:cubicBezTo>
                    <a:pt x="2070" y="3292"/>
                    <a:pt x="2267" y="3506"/>
                    <a:pt x="2516" y="3506"/>
                  </a:cubicBezTo>
                  <a:lnTo>
                    <a:pt x="5077" y="3506"/>
                  </a:lnTo>
                  <a:lnTo>
                    <a:pt x="5077" y="6209"/>
                  </a:lnTo>
                  <a:cubicBezTo>
                    <a:pt x="3275" y="6914"/>
                    <a:pt x="2079" y="8654"/>
                    <a:pt x="2106" y="10616"/>
                  </a:cubicBezTo>
                  <a:cubicBezTo>
                    <a:pt x="2132" y="13188"/>
                    <a:pt x="4255" y="15241"/>
                    <a:pt x="6808" y="15241"/>
                  </a:cubicBezTo>
                  <a:cubicBezTo>
                    <a:pt x="6867" y="15241"/>
                    <a:pt x="6926" y="15240"/>
                    <a:pt x="6986" y="15237"/>
                  </a:cubicBezTo>
                  <a:cubicBezTo>
                    <a:pt x="9502" y="15157"/>
                    <a:pt x="11518" y="13087"/>
                    <a:pt x="11518" y="10563"/>
                  </a:cubicBezTo>
                  <a:cubicBezTo>
                    <a:pt x="11518" y="8627"/>
                    <a:pt x="10340" y="6914"/>
                    <a:pt x="8547" y="6209"/>
                  </a:cubicBezTo>
                  <a:lnTo>
                    <a:pt x="8547" y="3506"/>
                  </a:lnTo>
                  <a:lnTo>
                    <a:pt x="13088" y="3506"/>
                  </a:lnTo>
                  <a:lnTo>
                    <a:pt x="13088" y="18074"/>
                  </a:lnTo>
                  <a:lnTo>
                    <a:pt x="12401" y="18074"/>
                  </a:lnTo>
                  <a:cubicBezTo>
                    <a:pt x="12196" y="18074"/>
                    <a:pt x="12008" y="18226"/>
                    <a:pt x="11982" y="18431"/>
                  </a:cubicBezTo>
                  <a:cubicBezTo>
                    <a:pt x="11946" y="18681"/>
                    <a:pt x="12142" y="18904"/>
                    <a:pt x="12392" y="18904"/>
                  </a:cubicBezTo>
                  <a:lnTo>
                    <a:pt x="14997" y="18904"/>
                  </a:lnTo>
                  <a:cubicBezTo>
                    <a:pt x="15470" y="18904"/>
                    <a:pt x="15853" y="19288"/>
                    <a:pt x="15853" y="19760"/>
                  </a:cubicBezTo>
                  <a:lnTo>
                    <a:pt x="15853" y="20305"/>
                  </a:lnTo>
                  <a:lnTo>
                    <a:pt x="830" y="20305"/>
                  </a:lnTo>
                  <a:lnTo>
                    <a:pt x="830" y="19332"/>
                  </a:lnTo>
                  <a:cubicBezTo>
                    <a:pt x="830" y="19091"/>
                    <a:pt x="1018" y="18904"/>
                    <a:pt x="1258" y="18904"/>
                  </a:cubicBezTo>
                  <a:lnTo>
                    <a:pt x="9689" y="18904"/>
                  </a:lnTo>
                  <a:cubicBezTo>
                    <a:pt x="9751" y="18904"/>
                    <a:pt x="9805" y="18877"/>
                    <a:pt x="9849" y="18833"/>
                  </a:cubicBezTo>
                  <a:cubicBezTo>
                    <a:pt x="10153" y="18476"/>
                    <a:pt x="9912" y="18074"/>
                    <a:pt x="9573" y="18074"/>
                  </a:cubicBezTo>
                  <a:lnTo>
                    <a:pt x="8092" y="18074"/>
                  </a:lnTo>
                  <a:cubicBezTo>
                    <a:pt x="8163" y="17914"/>
                    <a:pt x="8208" y="17726"/>
                    <a:pt x="8208" y="17530"/>
                  </a:cubicBezTo>
                  <a:cubicBezTo>
                    <a:pt x="8208" y="17521"/>
                    <a:pt x="8208" y="17503"/>
                    <a:pt x="8208" y="17494"/>
                  </a:cubicBezTo>
                  <a:cubicBezTo>
                    <a:pt x="8190" y="17022"/>
                    <a:pt x="8003" y="16531"/>
                    <a:pt x="7637" y="16067"/>
                  </a:cubicBezTo>
                  <a:cubicBezTo>
                    <a:pt x="7494" y="15880"/>
                    <a:pt x="7360" y="15746"/>
                    <a:pt x="7271" y="15657"/>
                  </a:cubicBezTo>
                  <a:cubicBezTo>
                    <a:pt x="7111" y="15505"/>
                    <a:pt x="7004" y="15416"/>
                    <a:pt x="6834" y="15416"/>
                  </a:cubicBezTo>
                  <a:cubicBezTo>
                    <a:pt x="6665" y="15416"/>
                    <a:pt x="6558" y="15505"/>
                    <a:pt x="6397" y="15657"/>
                  </a:cubicBezTo>
                  <a:cubicBezTo>
                    <a:pt x="6308" y="15746"/>
                    <a:pt x="6174" y="15889"/>
                    <a:pt x="6031" y="16067"/>
                  </a:cubicBezTo>
                  <a:cubicBezTo>
                    <a:pt x="5665" y="16531"/>
                    <a:pt x="5469" y="17022"/>
                    <a:pt x="5460" y="17494"/>
                  </a:cubicBezTo>
                  <a:cubicBezTo>
                    <a:pt x="5460" y="17503"/>
                    <a:pt x="5460" y="17521"/>
                    <a:pt x="5460" y="17530"/>
                  </a:cubicBezTo>
                  <a:cubicBezTo>
                    <a:pt x="5460" y="17726"/>
                    <a:pt x="5505" y="17914"/>
                    <a:pt x="5576" y="18074"/>
                  </a:cubicBezTo>
                  <a:lnTo>
                    <a:pt x="1687" y="18074"/>
                  </a:lnTo>
                  <a:cubicBezTo>
                    <a:pt x="759" y="18074"/>
                    <a:pt x="1" y="18833"/>
                    <a:pt x="1" y="19760"/>
                  </a:cubicBezTo>
                  <a:lnTo>
                    <a:pt x="1" y="20715"/>
                  </a:lnTo>
                  <a:cubicBezTo>
                    <a:pt x="1" y="20947"/>
                    <a:pt x="188" y="21134"/>
                    <a:pt x="411" y="21134"/>
                  </a:cubicBezTo>
                  <a:lnTo>
                    <a:pt x="16264" y="21134"/>
                  </a:lnTo>
                  <a:cubicBezTo>
                    <a:pt x="16496" y="21134"/>
                    <a:pt x="16674" y="20947"/>
                    <a:pt x="16674" y="20715"/>
                  </a:cubicBezTo>
                  <a:lnTo>
                    <a:pt x="16674" y="19760"/>
                  </a:lnTo>
                  <a:cubicBezTo>
                    <a:pt x="16674" y="18859"/>
                    <a:pt x="15960" y="18128"/>
                    <a:pt x="15068" y="18083"/>
                  </a:cubicBezTo>
                  <a:lnTo>
                    <a:pt x="15068" y="3506"/>
                  </a:lnTo>
                  <a:lnTo>
                    <a:pt x="16228" y="3506"/>
                  </a:lnTo>
                  <a:cubicBezTo>
                    <a:pt x="16442" y="3506"/>
                    <a:pt x="16621" y="3364"/>
                    <a:pt x="16656" y="3158"/>
                  </a:cubicBezTo>
                  <a:cubicBezTo>
                    <a:pt x="16692" y="2900"/>
                    <a:pt x="16496" y="2686"/>
                    <a:pt x="16246" y="2686"/>
                  </a:cubicBezTo>
                  <a:lnTo>
                    <a:pt x="15068" y="2686"/>
                  </a:lnTo>
                  <a:lnTo>
                    <a:pt x="15068" y="1026"/>
                  </a:lnTo>
                  <a:cubicBezTo>
                    <a:pt x="15068" y="518"/>
                    <a:pt x="14658" y="54"/>
                    <a:pt x="14149" y="18"/>
                  </a:cubicBezTo>
                  <a:cubicBezTo>
                    <a:pt x="14124" y="16"/>
                    <a:pt x="14098" y="15"/>
                    <a:pt x="14072" y="15"/>
                  </a:cubicBezTo>
                  <a:cubicBezTo>
                    <a:pt x="13527" y="15"/>
                    <a:pt x="13088" y="463"/>
                    <a:pt x="13088" y="1008"/>
                  </a:cubicBezTo>
                  <a:lnTo>
                    <a:pt x="13088" y="2686"/>
                  </a:lnTo>
                  <a:lnTo>
                    <a:pt x="8547" y="2686"/>
                  </a:lnTo>
                  <a:lnTo>
                    <a:pt x="8547" y="1901"/>
                  </a:lnTo>
                  <a:lnTo>
                    <a:pt x="8895" y="1901"/>
                  </a:lnTo>
                  <a:cubicBezTo>
                    <a:pt x="8993" y="1901"/>
                    <a:pt x="9082" y="1856"/>
                    <a:pt x="9145" y="1793"/>
                  </a:cubicBezTo>
                  <a:cubicBezTo>
                    <a:pt x="9948" y="982"/>
                    <a:pt x="9377" y="0"/>
                    <a:pt x="8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33"/>
          <p:cNvGrpSpPr/>
          <p:nvPr/>
        </p:nvGrpSpPr>
        <p:grpSpPr>
          <a:xfrm>
            <a:off x="4385859" y="1263283"/>
            <a:ext cx="372289" cy="373243"/>
            <a:chOff x="4385859" y="1263283"/>
            <a:chExt cx="372289" cy="373243"/>
          </a:xfrm>
        </p:grpSpPr>
        <p:sp>
          <p:nvSpPr>
            <p:cNvPr id="3499" name="Google Shape;3499;p33"/>
            <p:cNvSpPr/>
            <p:nvPr/>
          </p:nvSpPr>
          <p:spPr>
            <a:xfrm>
              <a:off x="4469904" y="1615281"/>
              <a:ext cx="16102" cy="14776"/>
            </a:xfrm>
            <a:custGeom>
              <a:rect b="b" l="l" r="r" t="t"/>
              <a:pathLst>
                <a:path extrusionOk="0" h="836" w="911">
                  <a:moveTo>
                    <a:pt x="451" y="1"/>
                  </a:moveTo>
                  <a:cubicBezTo>
                    <a:pt x="345" y="1"/>
                    <a:pt x="240" y="38"/>
                    <a:pt x="161" y="113"/>
                  </a:cubicBezTo>
                  <a:cubicBezTo>
                    <a:pt x="0" y="274"/>
                    <a:pt x="0" y="541"/>
                    <a:pt x="152" y="702"/>
                  </a:cubicBezTo>
                  <a:lnTo>
                    <a:pt x="161" y="711"/>
                  </a:lnTo>
                  <a:cubicBezTo>
                    <a:pt x="241" y="791"/>
                    <a:pt x="348" y="836"/>
                    <a:pt x="455" y="836"/>
                  </a:cubicBezTo>
                  <a:cubicBezTo>
                    <a:pt x="562" y="836"/>
                    <a:pt x="669" y="791"/>
                    <a:pt x="750" y="711"/>
                  </a:cubicBezTo>
                  <a:cubicBezTo>
                    <a:pt x="910" y="550"/>
                    <a:pt x="910" y="292"/>
                    <a:pt x="750" y="131"/>
                  </a:cubicBezTo>
                  <a:lnTo>
                    <a:pt x="750" y="122"/>
                  </a:lnTo>
                  <a:cubicBezTo>
                    <a:pt x="668" y="41"/>
                    <a:pt x="559" y="1"/>
                    <a:pt x="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3"/>
            <p:cNvSpPr/>
            <p:nvPr/>
          </p:nvSpPr>
          <p:spPr>
            <a:xfrm>
              <a:off x="4562927" y="1440829"/>
              <a:ext cx="15943" cy="14529"/>
            </a:xfrm>
            <a:custGeom>
              <a:rect b="b" l="l" r="r" t="t"/>
              <a:pathLst>
                <a:path extrusionOk="0" h="822" w="902">
                  <a:moveTo>
                    <a:pt x="482" y="1"/>
                  </a:moveTo>
                  <a:cubicBezTo>
                    <a:pt x="206" y="1"/>
                    <a:pt x="1" y="259"/>
                    <a:pt x="90" y="545"/>
                  </a:cubicBezTo>
                  <a:cubicBezTo>
                    <a:pt x="143" y="714"/>
                    <a:pt x="304" y="821"/>
                    <a:pt x="482" y="821"/>
                  </a:cubicBezTo>
                  <a:lnTo>
                    <a:pt x="491" y="821"/>
                  </a:lnTo>
                  <a:cubicBezTo>
                    <a:pt x="714" y="821"/>
                    <a:pt x="902" y="643"/>
                    <a:pt x="902" y="420"/>
                  </a:cubicBezTo>
                  <a:cubicBezTo>
                    <a:pt x="902" y="188"/>
                    <a:pt x="723" y="1"/>
                    <a:pt x="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3"/>
            <p:cNvSpPr/>
            <p:nvPr/>
          </p:nvSpPr>
          <p:spPr>
            <a:xfrm>
              <a:off x="4564041" y="1309486"/>
              <a:ext cx="15943" cy="14688"/>
            </a:xfrm>
            <a:custGeom>
              <a:rect b="b" l="l" r="r" t="t"/>
              <a:pathLst>
                <a:path extrusionOk="0" h="831" w="902">
                  <a:moveTo>
                    <a:pt x="482" y="0"/>
                  </a:moveTo>
                  <a:cubicBezTo>
                    <a:pt x="214" y="0"/>
                    <a:pt x="0" y="259"/>
                    <a:pt x="89" y="545"/>
                  </a:cubicBezTo>
                  <a:cubicBezTo>
                    <a:pt x="143" y="714"/>
                    <a:pt x="303" y="830"/>
                    <a:pt x="482" y="830"/>
                  </a:cubicBezTo>
                  <a:lnTo>
                    <a:pt x="491" y="830"/>
                  </a:lnTo>
                  <a:cubicBezTo>
                    <a:pt x="714" y="830"/>
                    <a:pt x="901" y="643"/>
                    <a:pt x="901" y="420"/>
                  </a:cubicBezTo>
                  <a:cubicBezTo>
                    <a:pt x="901" y="188"/>
                    <a:pt x="723" y="0"/>
                    <a:pt x="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3"/>
            <p:cNvSpPr/>
            <p:nvPr/>
          </p:nvSpPr>
          <p:spPr>
            <a:xfrm>
              <a:off x="4386177" y="1440988"/>
              <a:ext cx="61509" cy="61350"/>
            </a:xfrm>
            <a:custGeom>
              <a:rect b="b" l="l" r="r" t="t"/>
              <a:pathLst>
                <a:path extrusionOk="0" h="3471" w="3480">
                  <a:moveTo>
                    <a:pt x="1740" y="830"/>
                  </a:moveTo>
                  <a:cubicBezTo>
                    <a:pt x="2239" y="830"/>
                    <a:pt x="2650" y="1232"/>
                    <a:pt x="2650" y="1740"/>
                  </a:cubicBezTo>
                  <a:cubicBezTo>
                    <a:pt x="2650" y="2240"/>
                    <a:pt x="2239" y="2650"/>
                    <a:pt x="1740" y="2650"/>
                  </a:cubicBezTo>
                  <a:cubicBezTo>
                    <a:pt x="1499" y="2650"/>
                    <a:pt x="1267" y="2552"/>
                    <a:pt x="1097" y="2382"/>
                  </a:cubicBezTo>
                  <a:cubicBezTo>
                    <a:pt x="928" y="2204"/>
                    <a:pt x="830" y="1981"/>
                    <a:pt x="830" y="1740"/>
                  </a:cubicBezTo>
                  <a:cubicBezTo>
                    <a:pt x="830" y="1490"/>
                    <a:pt x="928" y="1267"/>
                    <a:pt x="1097" y="1089"/>
                  </a:cubicBezTo>
                  <a:cubicBezTo>
                    <a:pt x="1267" y="919"/>
                    <a:pt x="1499" y="830"/>
                    <a:pt x="1740" y="830"/>
                  </a:cubicBezTo>
                  <a:close/>
                  <a:moveTo>
                    <a:pt x="1740" y="0"/>
                  </a:moveTo>
                  <a:cubicBezTo>
                    <a:pt x="1276" y="0"/>
                    <a:pt x="839" y="179"/>
                    <a:pt x="509" y="509"/>
                  </a:cubicBezTo>
                  <a:cubicBezTo>
                    <a:pt x="178" y="839"/>
                    <a:pt x="0" y="1276"/>
                    <a:pt x="0" y="1740"/>
                  </a:cubicBezTo>
                  <a:cubicBezTo>
                    <a:pt x="0" y="2204"/>
                    <a:pt x="178" y="2632"/>
                    <a:pt x="509" y="2962"/>
                  </a:cubicBezTo>
                  <a:cubicBezTo>
                    <a:pt x="839" y="3292"/>
                    <a:pt x="1276" y="3471"/>
                    <a:pt x="1740" y="3471"/>
                  </a:cubicBezTo>
                  <a:cubicBezTo>
                    <a:pt x="2694" y="3471"/>
                    <a:pt x="3479" y="2695"/>
                    <a:pt x="3479" y="1740"/>
                  </a:cubicBezTo>
                  <a:cubicBezTo>
                    <a:pt x="3479" y="777"/>
                    <a:pt x="2694" y="0"/>
                    <a:pt x="1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3"/>
            <p:cNvSpPr/>
            <p:nvPr/>
          </p:nvSpPr>
          <p:spPr>
            <a:xfrm>
              <a:off x="4385859" y="1263283"/>
              <a:ext cx="372289" cy="373243"/>
            </a:xfrm>
            <a:custGeom>
              <a:rect b="b" l="l" r="r" t="t"/>
              <a:pathLst>
                <a:path extrusionOk="0" h="21117" w="21063">
                  <a:moveTo>
                    <a:pt x="6093" y="2659"/>
                  </a:moveTo>
                  <a:cubicBezTo>
                    <a:pt x="6096" y="2659"/>
                    <a:pt x="6099" y="2659"/>
                    <a:pt x="6102" y="2659"/>
                  </a:cubicBezTo>
                  <a:lnTo>
                    <a:pt x="6102" y="2659"/>
                  </a:lnTo>
                  <a:cubicBezTo>
                    <a:pt x="6105" y="2659"/>
                    <a:pt x="6108" y="2659"/>
                    <a:pt x="6111" y="2659"/>
                  </a:cubicBezTo>
                  <a:close/>
                  <a:moveTo>
                    <a:pt x="6129" y="3462"/>
                  </a:moveTo>
                  <a:cubicBezTo>
                    <a:pt x="6629" y="3462"/>
                    <a:pt x="7039" y="3872"/>
                    <a:pt x="7039" y="4372"/>
                  </a:cubicBezTo>
                  <a:cubicBezTo>
                    <a:pt x="7039" y="4871"/>
                    <a:pt x="6629" y="5282"/>
                    <a:pt x="6129" y="5282"/>
                  </a:cubicBezTo>
                  <a:cubicBezTo>
                    <a:pt x="5888" y="5282"/>
                    <a:pt x="5656" y="5193"/>
                    <a:pt x="5487" y="5014"/>
                  </a:cubicBezTo>
                  <a:cubicBezTo>
                    <a:pt x="5317" y="4845"/>
                    <a:pt x="5219" y="4613"/>
                    <a:pt x="5219" y="4372"/>
                  </a:cubicBezTo>
                  <a:cubicBezTo>
                    <a:pt x="5219" y="4131"/>
                    <a:pt x="5317" y="3899"/>
                    <a:pt x="5487" y="3729"/>
                  </a:cubicBezTo>
                  <a:cubicBezTo>
                    <a:pt x="5656" y="3560"/>
                    <a:pt x="5888" y="3462"/>
                    <a:pt x="6129" y="3462"/>
                  </a:cubicBezTo>
                  <a:close/>
                  <a:moveTo>
                    <a:pt x="14872" y="3462"/>
                  </a:moveTo>
                  <a:cubicBezTo>
                    <a:pt x="15380" y="3462"/>
                    <a:pt x="15782" y="3872"/>
                    <a:pt x="15782" y="4372"/>
                  </a:cubicBezTo>
                  <a:cubicBezTo>
                    <a:pt x="15782" y="4871"/>
                    <a:pt x="15380" y="5282"/>
                    <a:pt x="14872" y="5282"/>
                  </a:cubicBezTo>
                  <a:cubicBezTo>
                    <a:pt x="14631" y="5282"/>
                    <a:pt x="14408" y="5193"/>
                    <a:pt x="14229" y="5014"/>
                  </a:cubicBezTo>
                  <a:cubicBezTo>
                    <a:pt x="14060" y="4845"/>
                    <a:pt x="13971" y="4613"/>
                    <a:pt x="13971" y="4372"/>
                  </a:cubicBezTo>
                  <a:cubicBezTo>
                    <a:pt x="13971" y="4131"/>
                    <a:pt x="14060" y="3899"/>
                    <a:pt x="14229" y="3729"/>
                  </a:cubicBezTo>
                  <a:cubicBezTo>
                    <a:pt x="14408" y="3560"/>
                    <a:pt x="14631" y="3462"/>
                    <a:pt x="14872" y="3462"/>
                  </a:cubicBezTo>
                  <a:close/>
                  <a:moveTo>
                    <a:pt x="4380" y="9207"/>
                  </a:moveTo>
                  <a:lnTo>
                    <a:pt x="4380" y="9225"/>
                  </a:lnTo>
                  <a:cubicBezTo>
                    <a:pt x="4380" y="9222"/>
                    <a:pt x="4380" y="9219"/>
                    <a:pt x="4380" y="9216"/>
                  </a:cubicBezTo>
                  <a:lnTo>
                    <a:pt x="4380" y="9216"/>
                  </a:lnTo>
                  <a:cubicBezTo>
                    <a:pt x="4380" y="9213"/>
                    <a:pt x="4380" y="9210"/>
                    <a:pt x="4380" y="9207"/>
                  </a:cubicBezTo>
                  <a:close/>
                  <a:moveTo>
                    <a:pt x="6129" y="8297"/>
                  </a:moveTo>
                  <a:cubicBezTo>
                    <a:pt x="6629" y="8297"/>
                    <a:pt x="7039" y="8707"/>
                    <a:pt x="7039" y="9207"/>
                  </a:cubicBezTo>
                  <a:cubicBezTo>
                    <a:pt x="7039" y="9707"/>
                    <a:pt x="6629" y="10117"/>
                    <a:pt x="6129" y="10117"/>
                  </a:cubicBezTo>
                  <a:cubicBezTo>
                    <a:pt x="5888" y="10117"/>
                    <a:pt x="5656" y="10019"/>
                    <a:pt x="5487" y="9849"/>
                  </a:cubicBezTo>
                  <a:cubicBezTo>
                    <a:pt x="5317" y="9680"/>
                    <a:pt x="5219" y="9448"/>
                    <a:pt x="5219" y="9207"/>
                  </a:cubicBezTo>
                  <a:cubicBezTo>
                    <a:pt x="5219" y="8966"/>
                    <a:pt x="5317" y="8734"/>
                    <a:pt x="5487" y="8565"/>
                  </a:cubicBezTo>
                  <a:cubicBezTo>
                    <a:pt x="5656" y="8386"/>
                    <a:pt x="5888" y="8297"/>
                    <a:pt x="6129" y="8297"/>
                  </a:cubicBezTo>
                  <a:close/>
                  <a:moveTo>
                    <a:pt x="14881" y="8297"/>
                  </a:moveTo>
                  <a:cubicBezTo>
                    <a:pt x="15380" y="8297"/>
                    <a:pt x="15782" y="8707"/>
                    <a:pt x="15782" y="9207"/>
                  </a:cubicBezTo>
                  <a:cubicBezTo>
                    <a:pt x="15782" y="9707"/>
                    <a:pt x="15380" y="10117"/>
                    <a:pt x="14872" y="10117"/>
                  </a:cubicBezTo>
                  <a:cubicBezTo>
                    <a:pt x="14631" y="10117"/>
                    <a:pt x="14408" y="10019"/>
                    <a:pt x="14229" y="9849"/>
                  </a:cubicBezTo>
                  <a:cubicBezTo>
                    <a:pt x="14060" y="9680"/>
                    <a:pt x="13971" y="9448"/>
                    <a:pt x="13971" y="9207"/>
                  </a:cubicBezTo>
                  <a:cubicBezTo>
                    <a:pt x="13971" y="8966"/>
                    <a:pt x="14060" y="8734"/>
                    <a:pt x="14229" y="8565"/>
                  </a:cubicBezTo>
                  <a:cubicBezTo>
                    <a:pt x="14408" y="8386"/>
                    <a:pt x="14631" y="8297"/>
                    <a:pt x="14881" y="8297"/>
                  </a:cubicBezTo>
                  <a:close/>
                  <a:moveTo>
                    <a:pt x="10524" y="804"/>
                  </a:moveTo>
                  <a:cubicBezTo>
                    <a:pt x="10721" y="804"/>
                    <a:pt x="10917" y="867"/>
                    <a:pt x="11080" y="991"/>
                  </a:cubicBezTo>
                  <a:cubicBezTo>
                    <a:pt x="11473" y="1303"/>
                    <a:pt x="11544" y="1847"/>
                    <a:pt x="11267" y="2240"/>
                  </a:cubicBezTo>
                  <a:cubicBezTo>
                    <a:pt x="11134" y="2427"/>
                    <a:pt x="11178" y="2686"/>
                    <a:pt x="11357" y="2820"/>
                  </a:cubicBezTo>
                  <a:cubicBezTo>
                    <a:pt x="11431" y="2871"/>
                    <a:pt x="11509" y="2893"/>
                    <a:pt x="11588" y="2893"/>
                  </a:cubicBezTo>
                  <a:cubicBezTo>
                    <a:pt x="11632" y="2893"/>
                    <a:pt x="11677" y="2886"/>
                    <a:pt x="11722" y="2873"/>
                  </a:cubicBezTo>
                  <a:lnTo>
                    <a:pt x="13239" y="3756"/>
                  </a:lnTo>
                  <a:cubicBezTo>
                    <a:pt x="13132" y="4033"/>
                    <a:pt x="13096" y="4336"/>
                    <a:pt x="13150" y="4648"/>
                  </a:cubicBezTo>
                  <a:cubicBezTo>
                    <a:pt x="13194" y="4925"/>
                    <a:pt x="13301" y="5193"/>
                    <a:pt x="13471" y="5416"/>
                  </a:cubicBezTo>
                  <a:cubicBezTo>
                    <a:pt x="13721" y="5746"/>
                    <a:pt x="14069" y="5969"/>
                    <a:pt x="14452" y="6058"/>
                  </a:cubicBezTo>
                  <a:lnTo>
                    <a:pt x="14452" y="7521"/>
                  </a:lnTo>
                  <a:cubicBezTo>
                    <a:pt x="14140" y="7592"/>
                    <a:pt x="13864" y="7753"/>
                    <a:pt x="13632" y="7976"/>
                  </a:cubicBezTo>
                  <a:cubicBezTo>
                    <a:pt x="13310" y="8306"/>
                    <a:pt x="13123" y="8743"/>
                    <a:pt x="13123" y="9207"/>
                  </a:cubicBezTo>
                  <a:cubicBezTo>
                    <a:pt x="13123" y="9394"/>
                    <a:pt x="13159" y="9573"/>
                    <a:pt x="13212" y="9742"/>
                  </a:cubicBezTo>
                  <a:lnTo>
                    <a:pt x="11740" y="10590"/>
                  </a:lnTo>
                  <a:cubicBezTo>
                    <a:pt x="11690" y="10570"/>
                    <a:pt x="11637" y="10560"/>
                    <a:pt x="11585" y="10560"/>
                  </a:cubicBezTo>
                  <a:cubicBezTo>
                    <a:pt x="11498" y="10560"/>
                    <a:pt x="11411" y="10588"/>
                    <a:pt x="11339" y="10643"/>
                  </a:cubicBezTo>
                  <a:cubicBezTo>
                    <a:pt x="11152" y="10777"/>
                    <a:pt x="11116" y="11036"/>
                    <a:pt x="11250" y="11223"/>
                  </a:cubicBezTo>
                  <a:cubicBezTo>
                    <a:pt x="11517" y="11580"/>
                    <a:pt x="11482" y="12088"/>
                    <a:pt x="11160" y="12410"/>
                  </a:cubicBezTo>
                  <a:cubicBezTo>
                    <a:pt x="10982" y="12588"/>
                    <a:pt x="10750" y="12677"/>
                    <a:pt x="10518" y="12677"/>
                  </a:cubicBezTo>
                  <a:cubicBezTo>
                    <a:pt x="10286" y="12677"/>
                    <a:pt x="10054" y="12588"/>
                    <a:pt x="9876" y="12410"/>
                  </a:cubicBezTo>
                  <a:cubicBezTo>
                    <a:pt x="9555" y="12088"/>
                    <a:pt x="9519" y="11598"/>
                    <a:pt x="9778" y="11241"/>
                  </a:cubicBezTo>
                  <a:cubicBezTo>
                    <a:pt x="9912" y="11054"/>
                    <a:pt x="9867" y="10795"/>
                    <a:pt x="9680" y="10661"/>
                  </a:cubicBezTo>
                  <a:cubicBezTo>
                    <a:pt x="9605" y="10608"/>
                    <a:pt x="9521" y="10583"/>
                    <a:pt x="9440" y="10583"/>
                  </a:cubicBezTo>
                  <a:cubicBezTo>
                    <a:pt x="9384" y="10583"/>
                    <a:pt x="9329" y="10595"/>
                    <a:pt x="9278" y="10617"/>
                  </a:cubicBezTo>
                  <a:lnTo>
                    <a:pt x="7762" y="9742"/>
                  </a:lnTo>
                  <a:cubicBezTo>
                    <a:pt x="7824" y="9573"/>
                    <a:pt x="7851" y="9394"/>
                    <a:pt x="7851" y="9207"/>
                  </a:cubicBezTo>
                  <a:cubicBezTo>
                    <a:pt x="7851" y="8386"/>
                    <a:pt x="7289" y="7708"/>
                    <a:pt x="6522" y="7521"/>
                  </a:cubicBezTo>
                  <a:lnTo>
                    <a:pt x="6522" y="6058"/>
                  </a:lnTo>
                  <a:cubicBezTo>
                    <a:pt x="7289" y="5871"/>
                    <a:pt x="7851" y="5184"/>
                    <a:pt x="7851" y="4372"/>
                  </a:cubicBezTo>
                  <a:cubicBezTo>
                    <a:pt x="7851" y="4158"/>
                    <a:pt x="7806" y="3944"/>
                    <a:pt x="7735" y="3756"/>
                  </a:cubicBezTo>
                  <a:lnTo>
                    <a:pt x="9269" y="2873"/>
                  </a:lnTo>
                  <a:cubicBezTo>
                    <a:pt x="9323" y="2900"/>
                    <a:pt x="9394" y="2918"/>
                    <a:pt x="9457" y="2918"/>
                  </a:cubicBezTo>
                  <a:cubicBezTo>
                    <a:pt x="9590" y="2918"/>
                    <a:pt x="9724" y="2855"/>
                    <a:pt x="9813" y="2713"/>
                  </a:cubicBezTo>
                  <a:cubicBezTo>
                    <a:pt x="9903" y="2570"/>
                    <a:pt x="9885" y="2391"/>
                    <a:pt x="9787" y="2258"/>
                  </a:cubicBezTo>
                  <a:cubicBezTo>
                    <a:pt x="9474" y="1838"/>
                    <a:pt x="9581" y="1205"/>
                    <a:pt x="10063" y="928"/>
                  </a:cubicBezTo>
                  <a:cubicBezTo>
                    <a:pt x="10206" y="845"/>
                    <a:pt x="10365" y="804"/>
                    <a:pt x="10524" y="804"/>
                  </a:cubicBezTo>
                  <a:close/>
                  <a:moveTo>
                    <a:pt x="19252" y="10964"/>
                  </a:moveTo>
                  <a:cubicBezTo>
                    <a:pt x="19751" y="10964"/>
                    <a:pt x="20162" y="11366"/>
                    <a:pt x="20162" y="11874"/>
                  </a:cubicBezTo>
                  <a:cubicBezTo>
                    <a:pt x="20162" y="12374"/>
                    <a:pt x="19751" y="12775"/>
                    <a:pt x="19252" y="12775"/>
                  </a:cubicBezTo>
                  <a:cubicBezTo>
                    <a:pt x="19002" y="12775"/>
                    <a:pt x="18779" y="12686"/>
                    <a:pt x="18610" y="12517"/>
                  </a:cubicBezTo>
                  <a:cubicBezTo>
                    <a:pt x="18431" y="12338"/>
                    <a:pt x="18342" y="12115"/>
                    <a:pt x="18342" y="11874"/>
                  </a:cubicBezTo>
                  <a:cubicBezTo>
                    <a:pt x="18342" y="11625"/>
                    <a:pt x="18431" y="11402"/>
                    <a:pt x="18610" y="11223"/>
                  </a:cubicBezTo>
                  <a:cubicBezTo>
                    <a:pt x="18779" y="11054"/>
                    <a:pt x="19002" y="10964"/>
                    <a:pt x="19252" y="10964"/>
                  </a:cubicBezTo>
                  <a:close/>
                  <a:moveTo>
                    <a:pt x="1758" y="15817"/>
                  </a:moveTo>
                  <a:cubicBezTo>
                    <a:pt x="2257" y="15817"/>
                    <a:pt x="2668" y="16228"/>
                    <a:pt x="2668" y="16727"/>
                  </a:cubicBezTo>
                  <a:cubicBezTo>
                    <a:pt x="2668" y="17236"/>
                    <a:pt x="2257" y="17637"/>
                    <a:pt x="1758" y="17637"/>
                  </a:cubicBezTo>
                  <a:cubicBezTo>
                    <a:pt x="1517" y="17637"/>
                    <a:pt x="1285" y="17548"/>
                    <a:pt x="1115" y="17370"/>
                  </a:cubicBezTo>
                  <a:cubicBezTo>
                    <a:pt x="946" y="17200"/>
                    <a:pt x="848" y="16977"/>
                    <a:pt x="848" y="16727"/>
                  </a:cubicBezTo>
                  <a:cubicBezTo>
                    <a:pt x="848" y="16487"/>
                    <a:pt x="946" y="16263"/>
                    <a:pt x="1115" y="16085"/>
                  </a:cubicBezTo>
                  <a:cubicBezTo>
                    <a:pt x="1285" y="15916"/>
                    <a:pt x="1517" y="15817"/>
                    <a:pt x="1758" y="15817"/>
                  </a:cubicBezTo>
                  <a:close/>
                  <a:moveTo>
                    <a:pt x="19252" y="15826"/>
                  </a:moveTo>
                  <a:cubicBezTo>
                    <a:pt x="19751" y="15826"/>
                    <a:pt x="20162" y="16228"/>
                    <a:pt x="20162" y="16727"/>
                  </a:cubicBezTo>
                  <a:cubicBezTo>
                    <a:pt x="20162" y="17236"/>
                    <a:pt x="19751" y="17637"/>
                    <a:pt x="19252" y="17637"/>
                  </a:cubicBezTo>
                  <a:cubicBezTo>
                    <a:pt x="19002" y="17637"/>
                    <a:pt x="18779" y="17548"/>
                    <a:pt x="18610" y="17379"/>
                  </a:cubicBezTo>
                  <a:cubicBezTo>
                    <a:pt x="18431" y="17200"/>
                    <a:pt x="18342" y="16977"/>
                    <a:pt x="18342" y="16727"/>
                  </a:cubicBezTo>
                  <a:cubicBezTo>
                    <a:pt x="18342" y="16487"/>
                    <a:pt x="18431" y="16263"/>
                    <a:pt x="18610" y="16085"/>
                  </a:cubicBezTo>
                  <a:cubicBezTo>
                    <a:pt x="18779" y="15916"/>
                    <a:pt x="19002" y="15826"/>
                    <a:pt x="19252" y="15826"/>
                  </a:cubicBezTo>
                  <a:close/>
                  <a:moveTo>
                    <a:pt x="10509" y="16023"/>
                  </a:moveTo>
                  <a:cubicBezTo>
                    <a:pt x="11009" y="16023"/>
                    <a:pt x="11419" y="16433"/>
                    <a:pt x="11419" y="16933"/>
                  </a:cubicBezTo>
                  <a:cubicBezTo>
                    <a:pt x="11419" y="17432"/>
                    <a:pt x="11009" y="17843"/>
                    <a:pt x="10509" y="17843"/>
                  </a:cubicBezTo>
                  <a:cubicBezTo>
                    <a:pt x="10268" y="17843"/>
                    <a:pt x="10036" y="17744"/>
                    <a:pt x="9867" y="17575"/>
                  </a:cubicBezTo>
                  <a:cubicBezTo>
                    <a:pt x="9697" y="17405"/>
                    <a:pt x="9599" y="17173"/>
                    <a:pt x="9599" y="16933"/>
                  </a:cubicBezTo>
                  <a:cubicBezTo>
                    <a:pt x="9599" y="16692"/>
                    <a:pt x="9697" y="16460"/>
                    <a:pt x="9867" y="16290"/>
                  </a:cubicBezTo>
                  <a:cubicBezTo>
                    <a:pt x="10036" y="16121"/>
                    <a:pt x="10268" y="16023"/>
                    <a:pt x="10509" y="16023"/>
                  </a:cubicBezTo>
                  <a:close/>
                  <a:moveTo>
                    <a:pt x="16094" y="10438"/>
                  </a:moveTo>
                  <a:lnTo>
                    <a:pt x="17601" y="11303"/>
                  </a:lnTo>
                  <a:cubicBezTo>
                    <a:pt x="17539" y="11482"/>
                    <a:pt x="17512" y="11669"/>
                    <a:pt x="17512" y="11865"/>
                  </a:cubicBezTo>
                  <a:cubicBezTo>
                    <a:pt x="17512" y="12329"/>
                    <a:pt x="17691" y="12766"/>
                    <a:pt x="18021" y="13097"/>
                  </a:cubicBezTo>
                  <a:cubicBezTo>
                    <a:pt x="18253" y="13328"/>
                    <a:pt x="18547" y="13489"/>
                    <a:pt x="18868" y="13560"/>
                  </a:cubicBezTo>
                  <a:lnTo>
                    <a:pt x="18868" y="15032"/>
                  </a:lnTo>
                  <a:cubicBezTo>
                    <a:pt x="18467" y="15122"/>
                    <a:pt x="18110" y="15345"/>
                    <a:pt x="17851" y="15693"/>
                  </a:cubicBezTo>
                  <a:cubicBezTo>
                    <a:pt x="17673" y="15925"/>
                    <a:pt x="17566" y="16201"/>
                    <a:pt x="17521" y="16495"/>
                  </a:cubicBezTo>
                  <a:cubicBezTo>
                    <a:pt x="17485" y="16790"/>
                    <a:pt x="17521" y="17066"/>
                    <a:pt x="17610" y="17325"/>
                  </a:cubicBezTo>
                  <a:lnTo>
                    <a:pt x="16129" y="18182"/>
                  </a:lnTo>
                  <a:cubicBezTo>
                    <a:pt x="15808" y="17851"/>
                    <a:pt x="15362" y="17637"/>
                    <a:pt x="14863" y="17637"/>
                  </a:cubicBezTo>
                  <a:cubicBezTo>
                    <a:pt x="14399" y="17637"/>
                    <a:pt x="13962" y="17816"/>
                    <a:pt x="13632" y="18146"/>
                  </a:cubicBezTo>
                  <a:cubicBezTo>
                    <a:pt x="13623" y="18164"/>
                    <a:pt x="13605" y="18173"/>
                    <a:pt x="13596" y="18190"/>
                  </a:cubicBezTo>
                  <a:lnTo>
                    <a:pt x="12169" y="17396"/>
                  </a:lnTo>
                  <a:cubicBezTo>
                    <a:pt x="12204" y="17245"/>
                    <a:pt x="12231" y="17093"/>
                    <a:pt x="12231" y="16933"/>
                  </a:cubicBezTo>
                  <a:cubicBezTo>
                    <a:pt x="12231" y="16112"/>
                    <a:pt x="11660" y="15425"/>
                    <a:pt x="10902" y="15247"/>
                  </a:cubicBezTo>
                  <a:lnTo>
                    <a:pt x="10902" y="13453"/>
                  </a:lnTo>
                  <a:cubicBezTo>
                    <a:pt x="11214" y="13382"/>
                    <a:pt x="11508" y="13230"/>
                    <a:pt x="11749" y="12989"/>
                  </a:cubicBezTo>
                  <a:cubicBezTo>
                    <a:pt x="12195" y="12535"/>
                    <a:pt x="12356" y="11874"/>
                    <a:pt x="12186" y="11286"/>
                  </a:cubicBezTo>
                  <a:lnTo>
                    <a:pt x="13649" y="10447"/>
                  </a:lnTo>
                  <a:cubicBezTo>
                    <a:pt x="13979" y="10759"/>
                    <a:pt x="14408" y="10938"/>
                    <a:pt x="14863" y="10938"/>
                  </a:cubicBezTo>
                  <a:cubicBezTo>
                    <a:pt x="15344" y="10938"/>
                    <a:pt x="15782" y="10750"/>
                    <a:pt x="16094" y="10438"/>
                  </a:cubicBezTo>
                  <a:close/>
                  <a:moveTo>
                    <a:pt x="14872" y="18467"/>
                  </a:moveTo>
                  <a:cubicBezTo>
                    <a:pt x="15380" y="18467"/>
                    <a:pt x="15782" y="18877"/>
                    <a:pt x="15782" y="19377"/>
                  </a:cubicBezTo>
                  <a:cubicBezTo>
                    <a:pt x="15782" y="19877"/>
                    <a:pt x="15380" y="20287"/>
                    <a:pt x="14872" y="20287"/>
                  </a:cubicBezTo>
                  <a:cubicBezTo>
                    <a:pt x="14631" y="20287"/>
                    <a:pt x="14408" y="20189"/>
                    <a:pt x="14229" y="20019"/>
                  </a:cubicBezTo>
                  <a:cubicBezTo>
                    <a:pt x="14060" y="19850"/>
                    <a:pt x="13962" y="19618"/>
                    <a:pt x="13962" y="19377"/>
                  </a:cubicBezTo>
                  <a:cubicBezTo>
                    <a:pt x="13962" y="19136"/>
                    <a:pt x="14060" y="18904"/>
                    <a:pt x="14229" y="18735"/>
                  </a:cubicBezTo>
                  <a:cubicBezTo>
                    <a:pt x="14408" y="18565"/>
                    <a:pt x="14631" y="18467"/>
                    <a:pt x="14872" y="18467"/>
                  </a:cubicBezTo>
                  <a:close/>
                  <a:moveTo>
                    <a:pt x="10509" y="1"/>
                  </a:moveTo>
                  <a:cubicBezTo>
                    <a:pt x="10063" y="1"/>
                    <a:pt x="9617" y="170"/>
                    <a:pt x="9278" y="509"/>
                  </a:cubicBezTo>
                  <a:cubicBezTo>
                    <a:pt x="8832" y="955"/>
                    <a:pt x="8671" y="1597"/>
                    <a:pt x="8832" y="2186"/>
                  </a:cubicBezTo>
                  <a:lnTo>
                    <a:pt x="7244" y="3096"/>
                  </a:lnTo>
                  <a:cubicBezTo>
                    <a:pt x="6943" y="2821"/>
                    <a:pt x="6536" y="2661"/>
                    <a:pt x="6102" y="2659"/>
                  </a:cubicBezTo>
                  <a:lnTo>
                    <a:pt x="6102" y="2659"/>
                  </a:lnTo>
                  <a:cubicBezTo>
                    <a:pt x="5642" y="2661"/>
                    <a:pt x="5208" y="2840"/>
                    <a:pt x="4889" y="3167"/>
                  </a:cubicBezTo>
                  <a:cubicBezTo>
                    <a:pt x="4559" y="3498"/>
                    <a:pt x="4380" y="3926"/>
                    <a:pt x="4380" y="4390"/>
                  </a:cubicBezTo>
                  <a:cubicBezTo>
                    <a:pt x="4380" y="4854"/>
                    <a:pt x="4559" y="5291"/>
                    <a:pt x="4889" y="5621"/>
                  </a:cubicBezTo>
                  <a:cubicBezTo>
                    <a:pt x="5112" y="5853"/>
                    <a:pt x="5397" y="6004"/>
                    <a:pt x="5701" y="6076"/>
                  </a:cubicBezTo>
                  <a:lnTo>
                    <a:pt x="5701" y="7539"/>
                  </a:lnTo>
                  <a:cubicBezTo>
                    <a:pt x="5397" y="7610"/>
                    <a:pt x="5112" y="7771"/>
                    <a:pt x="4889" y="7994"/>
                  </a:cubicBezTo>
                  <a:cubicBezTo>
                    <a:pt x="4561" y="8322"/>
                    <a:pt x="4383" y="8755"/>
                    <a:pt x="4380" y="9216"/>
                  </a:cubicBezTo>
                  <a:lnTo>
                    <a:pt x="4380" y="9216"/>
                  </a:lnTo>
                  <a:cubicBezTo>
                    <a:pt x="4381" y="9400"/>
                    <a:pt x="4408" y="9576"/>
                    <a:pt x="4461" y="9742"/>
                  </a:cubicBezTo>
                  <a:lnTo>
                    <a:pt x="2605" y="10822"/>
                  </a:lnTo>
                  <a:cubicBezTo>
                    <a:pt x="2409" y="10929"/>
                    <a:pt x="2775" y="11000"/>
                    <a:pt x="2891" y="11196"/>
                  </a:cubicBezTo>
                  <a:cubicBezTo>
                    <a:pt x="2971" y="11330"/>
                    <a:pt x="2668" y="11589"/>
                    <a:pt x="2810" y="11589"/>
                  </a:cubicBezTo>
                  <a:cubicBezTo>
                    <a:pt x="2882" y="11589"/>
                    <a:pt x="2953" y="11571"/>
                    <a:pt x="3024" y="11535"/>
                  </a:cubicBezTo>
                  <a:lnTo>
                    <a:pt x="4907" y="10447"/>
                  </a:lnTo>
                  <a:cubicBezTo>
                    <a:pt x="5228" y="10768"/>
                    <a:pt x="5656" y="10938"/>
                    <a:pt x="6111" y="10938"/>
                  </a:cubicBezTo>
                  <a:cubicBezTo>
                    <a:pt x="6584" y="10938"/>
                    <a:pt x="7012" y="10750"/>
                    <a:pt x="7333" y="10447"/>
                  </a:cubicBezTo>
                  <a:lnTo>
                    <a:pt x="8841" y="11312"/>
                  </a:lnTo>
                  <a:cubicBezTo>
                    <a:pt x="8680" y="11901"/>
                    <a:pt x="8841" y="12535"/>
                    <a:pt x="9287" y="12989"/>
                  </a:cubicBezTo>
                  <a:cubicBezTo>
                    <a:pt x="9519" y="13213"/>
                    <a:pt x="9787" y="13364"/>
                    <a:pt x="10072" y="13436"/>
                  </a:cubicBezTo>
                  <a:lnTo>
                    <a:pt x="10072" y="15247"/>
                  </a:lnTo>
                  <a:cubicBezTo>
                    <a:pt x="9769" y="15318"/>
                    <a:pt x="9492" y="15478"/>
                    <a:pt x="9260" y="15701"/>
                  </a:cubicBezTo>
                  <a:cubicBezTo>
                    <a:pt x="8939" y="16032"/>
                    <a:pt x="8752" y="16469"/>
                    <a:pt x="8752" y="16933"/>
                  </a:cubicBezTo>
                  <a:cubicBezTo>
                    <a:pt x="8752" y="17075"/>
                    <a:pt x="8770" y="17209"/>
                    <a:pt x="8805" y="17343"/>
                  </a:cubicBezTo>
                  <a:lnTo>
                    <a:pt x="7360" y="18173"/>
                  </a:lnTo>
                  <a:cubicBezTo>
                    <a:pt x="7039" y="17843"/>
                    <a:pt x="6593" y="17637"/>
                    <a:pt x="6102" y="17637"/>
                  </a:cubicBezTo>
                  <a:cubicBezTo>
                    <a:pt x="5620" y="17637"/>
                    <a:pt x="5174" y="17843"/>
                    <a:pt x="4853" y="18173"/>
                  </a:cubicBezTo>
                  <a:lnTo>
                    <a:pt x="3372" y="17316"/>
                  </a:lnTo>
                  <a:cubicBezTo>
                    <a:pt x="3435" y="17129"/>
                    <a:pt x="3471" y="16933"/>
                    <a:pt x="3471" y="16727"/>
                  </a:cubicBezTo>
                  <a:cubicBezTo>
                    <a:pt x="3471" y="15916"/>
                    <a:pt x="2908" y="15229"/>
                    <a:pt x="2150" y="15041"/>
                  </a:cubicBezTo>
                  <a:lnTo>
                    <a:pt x="2150" y="13293"/>
                  </a:lnTo>
                  <a:cubicBezTo>
                    <a:pt x="2150" y="13079"/>
                    <a:pt x="1999" y="12900"/>
                    <a:pt x="1793" y="12865"/>
                  </a:cubicBezTo>
                  <a:cubicBezTo>
                    <a:pt x="1774" y="12862"/>
                    <a:pt x="1754" y="12860"/>
                    <a:pt x="1734" y="12860"/>
                  </a:cubicBezTo>
                  <a:cubicBezTo>
                    <a:pt x="1510" y="12860"/>
                    <a:pt x="1321" y="13045"/>
                    <a:pt x="1321" y="13275"/>
                  </a:cubicBezTo>
                  <a:lnTo>
                    <a:pt x="1321" y="15041"/>
                  </a:lnTo>
                  <a:cubicBezTo>
                    <a:pt x="1017" y="15113"/>
                    <a:pt x="741" y="15273"/>
                    <a:pt x="509" y="15496"/>
                  </a:cubicBezTo>
                  <a:cubicBezTo>
                    <a:pt x="179" y="15826"/>
                    <a:pt x="0" y="16263"/>
                    <a:pt x="0" y="16736"/>
                  </a:cubicBezTo>
                  <a:cubicBezTo>
                    <a:pt x="0" y="17165"/>
                    <a:pt x="161" y="17593"/>
                    <a:pt x="455" y="17905"/>
                  </a:cubicBezTo>
                  <a:cubicBezTo>
                    <a:pt x="794" y="18271"/>
                    <a:pt x="1249" y="18467"/>
                    <a:pt x="1740" y="18467"/>
                  </a:cubicBezTo>
                  <a:cubicBezTo>
                    <a:pt x="2195" y="18467"/>
                    <a:pt x="2605" y="18289"/>
                    <a:pt x="2917" y="18003"/>
                  </a:cubicBezTo>
                  <a:lnTo>
                    <a:pt x="4443" y="18886"/>
                  </a:lnTo>
                  <a:cubicBezTo>
                    <a:pt x="4416" y="18958"/>
                    <a:pt x="4398" y="19038"/>
                    <a:pt x="4389" y="19118"/>
                  </a:cubicBezTo>
                  <a:cubicBezTo>
                    <a:pt x="4354" y="19350"/>
                    <a:pt x="4514" y="19555"/>
                    <a:pt x="4737" y="19591"/>
                  </a:cubicBezTo>
                  <a:cubicBezTo>
                    <a:pt x="4758" y="19594"/>
                    <a:pt x="4779" y="19596"/>
                    <a:pt x="4800" y="19596"/>
                  </a:cubicBezTo>
                  <a:cubicBezTo>
                    <a:pt x="4999" y="19596"/>
                    <a:pt x="5178" y="19445"/>
                    <a:pt x="5210" y="19243"/>
                  </a:cubicBezTo>
                  <a:cubicBezTo>
                    <a:pt x="5275" y="18795"/>
                    <a:pt x="5660" y="18467"/>
                    <a:pt x="6113" y="18467"/>
                  </a:cubicBezTo>
                  <a:cubicBezTo>
                    <a:pt x="6156" y="18467"/>
                    <a:pt x="6200" y="18470"/>
                    <a:pt x="6245" y="18476"/>
                  </a:cubicBezTo>
                  <a:cubicBezTo>
                    <a:pt x="6691" y="18538"/>
                    <a:pt x="7030" y="18949"/>
                    <a:pt x="7021" y="19404"/>
                  </a:cubicBezTo>
                  <a:cubicBezTo>
                    <a:pt x="7003" y="19841"/>
                    <a:pt x="6691" y="20198"/>
                    <a:pt x="6263" y="20269"/>
                  </a:cubicBezTo>
                  <a:cubicBezTo>
                    <a:pt x="6031" y="20314"/>
                    <a:pt x="5879" y="20528"/>
                    <a:pt x="5924" y="20751"/>
                  </a:cubicBezTo>
                  <a:cubicBezTo>
                    <a:pt x="5951" y="20956"/>
                    <a:pt x="6129" y="21099"/>
                    <a:pt x="6325" y="21099"/>
                  </a:cubicBezTo>
                  <a:cubicBezTo>
                    <a:pt x="6352" y="21099"/>
                    <a:pt x="6370" y="21090"/>
                    <a:pt x="6397" y="21090"/>
                  </a:cubicBezTo>
                  <a:cubicBezTo>
                    <a:pt x="7235" y="20947"/>
                    <a:pt x="7842" y="20224"/>
                    <a:pt x="7842" y="19377"/>
                  </a:cubicBezTo>
                  <a:cubicBezTo>
                    <a:pt x="7842" y="19207"/>
                    <a:pt x="7824" y="19047"/>
                    <a:pt x="7779" y="18886"/>
                  </a:cubicBezTo>
                  <a:lnTo>
                    <a:pt x="9189" y="18074"/>
                  </a:lnTo>
                  <a:cubicBezTo>
                    <a:pt x="9216" y="18101"/>
                    <a:pt x="9242" y="18137"/>
                    <a:pt x="9269" y="18164"/>
                  </a:cubicBezTo>
                  <a:cubicBezTo>
                    <a:pt x="9599" y="18494"/>
                    <a:pt x="10036" y="18672"/>
                    <a:pt x="10500" y="18672"/>
                  </a:cubicBezTo>
                  <a:cubicBezTo>
                    <a:pt x="11000" y="18672"/>
                    <a:pt x="11446" y="18458"/>
                    <a:pt x="11767" y="18119"/>
                  </a:cubicBezTo>
                  <a:lnTo>
                    <a:pt x="13194" y="18913"/>
                  </a:lnTo>
                  <a:cubicBezTo>
                    <a:pt x="13150" y="19065"/>
                    <a:pt x="13132" y="19216"/>
                    <a:pt x="13132" y="19377"/>
                  </a:cubicBezTo>
                  <a:cubicBezTo>
                    <a:pt x="13132" y="19841"/>
                    <a:pt x="13310" y="20278"/>
                    <a:pt x="13640" y="20608"/>
                  </a:cubicBezTo>
                  <a:cubicBezTo>
                    <a:pt x="13971" y="20938"/>
                    <a:pt x="14408" y="21117"/>
                    <a:pt x="14872" y="21117"/>
                  </a:cubicBezTo>
                  <a:cubicBezTo>
                    <a:pt x="15826" y="21117"/>
                    <a:pt x="16602" y="20340"/>
                    <a:pt x="16602" y="19377"/>
                  </a:cubicBezTo>
                  <a:cubicBezTo>
                    <a:pt x="16602" y="19216"/>
                    <a:pt x="16584" y="19056"/>
                    <a:pt x="16540" y="18904"/>
                  </a:cubicBezTo>
                  <a:lnTo>
                    <a:pt x="18074" y="18012"/>
                  </a:lnTo>
                  <a:cubicBezTo>
                    <a:pt x="18395" y="18306"/>
                    <a:pt x="18806" y="18467"/>
                    <a:pt x="19243" y="18467"/>
                  </a:cubicBezTo>
                  <a:cubicBezTo>
                    <a:pt x="20206" y="18467"/>
                    <a:pt x="20983" y="17691"/>
                    <a:pt x="20983" y="16727"/>
                  </a:cubicBezTo>
                  <a:cubicBezTo>
                    <a:pt x="20983" y="15925"/>
                    <a:pt x="20438" y="15247"/>
                    <a:pt x="19689" y="15050"/>
                  </a:cubicBezTo>
                  <a:lnTo>
                    <a:pt x="19689" y="13569"/>
                  </a:lnTo>
                  <a:cubicBezTo>
                    <a:pt x="20492" y="13355"/>
                    <a:pt x="21063" y="12597"/>
                    <a:pt x="20974" y="11714"/>
                  </a:cubicBezTo>
                  <a:cubicBezTo>
                    <a:pt x="20893" y="10902"/>
                    <a:pt x="20242" y="10251"/>
                    <a:pt x="19430" y="10162"/>
                  </a:cubicBezTo>
                  <a:cubicBezTo>
                    <a:pt x="19367" y="10155"/>
                    <a:pt x="19305" y="10152"/>
                    <a:pt x="19243" y="10152"/>
                  </a:cubicBezTo>
                  <a:cubicBezTo>
                    <a:pt x="18793" y="10152"/>
                    <a:pt x="18369" y="10320"/>
                    <a:pt x="18047" y="10625"/>
                  </a:cubicBezTo>
                  <a:lnTo>
                    <a:pt x="16522" y="9751"/>
                  </a:lnTo>
                  <a:cubicBezTo>
                    <a:pt x="16576" y="9582"/>
                    <a:pt x="16602" y="9403"/>
                    <a:pt x="16602" y="9225"/>
                  </a:cubicBezTo>
                  <a:cubicBezTo>
                    <a:pt x="16602" y="8413"/>
                    <a:pt x="16031" y="7726"/>
                    <a:pt x="15273" y="7539"/>
                  </a:cubicBezTo>
                  <a:lnTo>
                    <a:pt x="15273" y="6076"/>
                  </a:lnTo>
                  <a:cubicBezTo>
                    <a:pt x="16085" y="5879"/>
                    <a:pt x="16674" y="5112"/>
                    <a:pt x="16593" y="4229"/>
                  </a:cubicBezTo>
                  <a:cubicBezTo>
                    <a:pt x="16522" y="3417"/>
                    <a:pt x="15880" y="2766"/>
                    <a:pt x="15068" y="2668"/>
                  </a:cubicBezTo>
                  <a:cubicBezTo>
                    <a:pt x="15002" y="2661"/>
                    <a:pt x="14937" y="2657"/>
                    <a:pt x="14871" y="2657"/>
                  </a:cubicBezTo>
                  <a:cubicBezTo>
                    <a:pt x="14441" y="2657"/>
                    <a:pt x="14028" y="2809"/>
                    <a:pt x="13703" y="3096"/>
                  </a:cubicBezTo>
                  <a:lnTo>
                    <a:pt x="12186" y="2213"/>
                  </a:lnTo>
                  <a:cubicBezTo>
                    <a:pt x="12356" y="1624"/>
                    <a:pt x="12204" y="964"/>
                    <a:pt x="11740" y="509"/>
                  </a:cubicBezTo>
                  <a:cubicBezTo>
                    <a:pt x="11401" y="170"/>
                    <a:pt x="10955" y="1"/>
                    <a:pt x="10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33"/>
          <p:cNvGrpSpPr/>
          <p:nvPr/>
        </p:nvGrpSpPr>
        <p:grpSpPr>
          <a:xfrm>
            <a:off x="7259755" y="1324533"/>
            <a:ext cx="330569" cy="250539"/>
            <a:chOff x="7259755" y="1324533"/>
            <a:chExt cx="330569" cy="250539"/>
          </a:xfrm>
        </p:grpSpPr>
        <p:sp>
          <p:nvSpPr>
            <p:cNvPr id="3505" name="Google Shape;3505;p33"/>
            <p:cNvSpPr/>
            <p:nvPr/>
          </p:nvSpPr>
          <p:spPr>
            <a:xfrm>
              <a:off x="7356629" y="1351051"/>
              <a:ext cx="207861" cy="198207"/>
            </a:xfrm>
            <a:custGeom>
              <a:rect b="b" l="l" r="r" t="t"/>
              <a:pathLst>
                <a:path extrusionOk="0" h="12669" w="13284">
                  <a:moveTo>
                    <a:pt x="0" y="0"/>
                  </a:moveTo>
                  <a:lnTo>
                    <a:pt x="0" y="6994"/>
                  </a:lnTo>
                  <a:lnTo>
                    <a:pt x="0" y="12668"/>
                  </a:lnTo>
                  <a:lnTo>
                    <a:pt x="13284" y="12668"/>
                  </a:lnTo>
                  <a:lnTo>
                    <a:pt x="132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3"/>
            <p:cNvSpPr/>
            <p:nvPr/>
          </p:nvSpPr>
          <p:spPr>
            <a:xfrm>
              <a:off x="7431439" y="1521456"/>
              <a:ext cx="133051" cy="27097"/>
            </a:xfrm>
            <a:custGeom>
              <a:rect b="b" l="l" r="r" t="t"/>
              <a:pathLst>
                <a:path extrusionOk="0" h="1732" w="8503">
                  <a:moveTo>
                    <a:pt x="1" y="1"/>
                  </a:moveTo>
                  <a:lnTo>
                    <a:pt x="1" y="1732"/>
                  </a:lnTo>
                  <a:lnTo>
                    <a:pt x="8503" y="1732"/>
                  </a:lnTo>
                  <a:lnTo>
                    <a:pt x="85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3"/>
            <p:cNvSpPr/>
            <p:nvPr/>
          </p:nvSpPr>
          <p:spPr>
            <a:xfrm>
              <a:off x="7279017" y="1432890"/>
              <a:ext cx="12987" cy="13001"/>
            </a:xfrm>
            <a:custGeom>
              <a:rect b="b" l="l" r="r" t="t"/>
              <a:pathLst>
                <a:path extrusionOk="0" h="831" w="830">
                  <a:moveTo>
                    <a:pt x="415" y="1"/>
                  </a:moveTo>
                  <a:cubicBezTo>
                    <a:pt x="361" y="1"/>
                    <a:pt x="306" y="11"/>
                    <a:pt x="250" y="33"/>
                  </a:cubicBezTo>
                  <a:cubicBezTo>
                    <a:pt x="98" y="95"/>
                    <a:pt x="0" y="247"/>
                    <a:pt x="0" y="407"/>
                  </a:cubicBezTo>
                  <a:cubicBezTo>
                    <a:pt x="0" y="613"/>
                    <a:pt x="152" y="800"/>
                    <a:pt x="357" y="827"/>
                  </a:cubicBezTo>
                  <a:cubicBezTo>
                    <a:pt x="377" y="830"/>
                    <a:pt x="397" y="831"/>
                    <a:pt x="416" y="831"/>
                  </a:cubicBezTo>
                  <a:cubicBezTo>
                    <a:pt x="641" y="831"/>
                    <a:pt x="830" y="647"/>
                    <a:pt x="830" y="425"/>
                  </a:cubicBezTo>
                  <a:lnTo>
                    <a:pt x="830" y="416"/>
                  </a:lnTo>
                  <a:cubicBezTo>
                    <a:pt x="830" y="185"/>
                    <a:pt x="642" y="1"/>
                    <a:pt x="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3"/>
            <p:cNvSpPr/>
            <p:nvPr/>
          </p:nvSpPr>
          <p:spPr>
            <a:xfrm>
              <a:off x="7259755" y="1324533"/>
              <a:ext cx="330569" cy="250539"/>
            </a:xfrm>
            <a:custGeom>
              <a:rect b="b" l="l" r="r" t="t"/>
              <a:pathLst>
                <a:path extrusionOk="0" h="16014" w="21126">
                  <a:moveTo>
                    <a:pt x="20304" y="821"/>
                  </a:moveTo>
                  <a:lnTo>
                    <a:pt x="20304" y="15184"/>
                  </a:lnTo>
                  <a:lnTo>
                    <a:pt x="821" y="15184"/>
                  </a:lnTo>
                  <a:lnTo>
                    <a:pt x="821" y="821"/>
                  </a:lnTo>
                  <a:close/>
                  <a:moveTo>
                    <a:pt x="410" y="0"/>
                  </a:moveTo>
                  <a:cubicBezTo>
                    <a:pt x="179" y="0"/>
                    <a:pt x="0" y="188"/>
                    <a:pt x="0" y="411"/>
                  </a:cubicBezTo>
                  <a:lnTo>
                    <a:pt x="0" y="15603"/>
                  </a:lnTo>
                  <a:cubicBezTo>
                    <a:pt x="0" y="15826"/>
                    <a:pt x="179" y="16014"/>
                    <a:pt x="410" y="16014"/>
                  </a:cubicBezTo>
                  <a:lnTo>
                    <a:pt x="20715" y="16014"/>
                  </a:lnTo>
                  <a:cubicBezTo>
                    <a:pt x="20947" y="16014"/>
                    <a:pt x="21125" y="15826"/>
                    <a:pt x="21125" y="15603"/>
                  </a:cubicBezTo>
                  <a:lnTo>
                    <a:pt x="21125" y="411"/>
                  </a:lnTo>
                  <a:cubicBezTo>
                    <a:pt x="21125" y="188"/>
                    <a:pt x="20947" y="0"/>
                    <a:pt x="20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3"/>
            <p:cNvSpPr/>
            <p:nvPr/>
          </p:nvSpPr>
          <p:spPr>
            <a:xfrm>
              <a:off x="7468993" y="1415524"/>
              <a:ext cx="48038" cy="68556"/>
            </a:xfrm>
            <a:custGeom>
              <a:rect b="b" l="l" r="r" t="t"/>
              <a:pathLst>
                <a:path extrusionOk="0" h="4382" w="3070">
                  <a:moveTo>
                    <a:pt x="429" y="1"/>
                  </a:moveTo>
                  <a:cubicBezTo>
                    <a:pt x="188" y="1"/>
                    <a:pt x="1" y="197"/>
                    <a:pt x="1" y="429"/>
                  </a:cubicBezTo>
                  <a:lnTo>
                    <a:pt x="1" y="3944"/>
                  </a:lnTo>
                  <a:cubicBezTo>
                    <a:pt x="1" y="4185"/>
                    <a:pt x="188" y="4381"/>
                    <a:pt x="429" y="4381"/>
                  </a:cubicBezTo>
                  <a:lnTo>
                    <a:pt x="2472" y="4381"/>
                  </a:lnTo>
                  <a:cubicBezTo>
                    <a:pt x="2829" y="4381"/>
                    <a:pt x="3070" y="3944"/>
                    <a:pt x="2704" y="3578"/>
                  </a:cubicBezTo>
                  <a:cubicBezTo>
                    <a:pt x="2686" y="3560"/>
                    <a:pt x="2659" y="3551"/>
                    <a:pt x="2632" y="3551"/>
                  </a:cubicBezTo>
                  <a:lnTo>
                    <a:pt x="1053" y="3551"/>
                  </a:lnTo>
                  <a:cubicBezTo>
                    <a:pt x="929" y="3551"/>
                    <a:pt x="821" y="3453"/>
                    <a:pt x="821" y="3319"/>
                  </a:cubicBezTo>
                  <a:lnTo>
                    <a:pt x="821" y="1062"/>
                  </a:lnTo>
                  <a:cubicBezTo>
                    <a:pt x="821" y="929"/>
                    <a:pt x="929" y="831"/>
                    <a:pt x="1053" y="831"/>
                  </a:cubicBezTo>
                  <a:lnTo>
                    <a:pt x="2472" y="831"/>
                  </a:lnTo>
                  <a:cubicBezTo>
                    <a:pt x="2829" y="831"/>
                    <a:pt x="3070" y="393"/>
                    <a:pt x="2704" y="28"/>
                  </a:cubicBezTo>
                  <a:cubicBezTo>
                    <a:pt x="2686" y="10"/>
                    <a:pt x="2659" y="1"/>
                    <a:pt x="2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3"/>
            <p:cNvSpPr/>
            <p:nvPr/>
          </p:nvSpPr>
          <p:spPr>
            <a:xfrm>
              <a:off x="7507940" y="1368777"/>
              <a:ext cx="35614" cy="44807"/>
            </a:xfrm>
            <a:custGeom>
              <a:rect b="b" l="l" r="r" t="t"/>
              <a:pathLst>
                <a:path extrusionOk="0" h="2864" w="2276">
                  <a:moveTo>
                    <a:pt x="1044" y="0"/>
                  </a:moveTo>
                  <a:cubicBezTo>
                    <a:pt x="500" y="0"/>
                    <a:pt x="54" y="429"/>
                    <a:pt x="36" y="964"/>
                  </a:cubicBezTo>
                  <a:cubicBezTo>
                    <a:pt x="27" y="1205"/>
                    <a:pt x="206" y="1419"/>
                    <a:pt x="447" y="1419"/>
                  </a:cubicBezTo>
                  <a:cubicBezTo>
                    <a:pt x="679" y="1419"/>
                    <a:pt x="857" y="1231"/>
                    <a:pt x="857" y="1008"/>
                  </a:cubicBezTo>
                  <a:cubicBezTo>
                    <a:pt x="857" y="910"/>
                    <a:pt x="937" y="830"/>
                    <a:pt x="1036" y="830"/>
                  </a:cubicBezTo>
                  <a:cubicBezTo>
                    <a:pt x="1047" y="829"/>
                    <a:pt x="1058" y="829"/>
                    <a:pt x="1068" y="829"/>
                  </a:cubicBezTo>
                  <a:cubicBezTo>
                    <a:pt x="1200" y="829"/>
                    <a:pt x="1223" y="884"/>
                    <a:pt x="1223" y="1008"/>
                  </a:cubicBezTo>
                  <a:cubicBezTo>
                    <a:pt x="1223" y="1214"/>
                    <a:pt x="741" y="1740"/>
                    <a:pt x="206" y="2115"/>
                  </a:cubicBezTo>
                  <a:cubicBezTo>
                    <a:pt x="63" y="2222"/>
                    <a:pt x="1" y="2409"/>
                    <a:pt x="54" y="2578"/>
                  </a:cubicBezTo>
                  <a:cubicBezTo>
                    <a:pt x="108" y="2748"/>
                    <a:pt x="268" y="2864"/>
                    <a:pt x="447" y="2864"/>
                  </a:cubicBezTo>
                  <a:lnTo>
                    <a:pt x="1812" y="2864"/>
                  </a:lnTo>
                  <a:cubicBezTo>
                    <a:pt x="2026" y="2864"/>
                    <a:pt x="2204" y="2721"/>
                    <a:pt x="2240" y="2516"/>
                  </a:cubicBezTo>
                  <a:cubicBezTo>
                    <a:pt x="2276" y="2257"/>
                    <a:pt x="2079" y="2043"/>
                    <a:pt x="1830" y="2043"/>
                  </a:cubicBezTo>
                  <a:lnTo>
                    <a:pt x="1535" y="2043"/>
                  </a:lnTo>
                  <a:cubicBezTo>
                    <a:pt x="1883" y="1660"/>
                    <a:pt x="2044" y="1321"/>
                    <a:pt x="2044" y="1008"/>
                  </a:cubicBezTo>
                  <a:cubicBezTo>
                    <a:pt x="2044" y="402"/>
                    <a:pt x="1642" y="0"/>
                    <a:pt x="10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3"/>
            <p:cNvSpPr/>
            <p:nvPr/>
          </p:nvSpPr>
          <p:spPr>
            <a:xfrm>
              <a:off x="7410221" y="1415774"/>
              <a:ext cx="54876" cy="68509"/>
            </a:xfrm>
            <a:custGeom>
              <a:rect b="b" l="l" r="r" t="t"/>
              <a:pathLst>
                <a:path extrusionOk="0" h="4379" w="3507">
                  <a:moveTo>
                    <a:pt x="414" y="1"/>
                  </a:moveTo>
                  <a:cubicBezTo>
                    <a:pt x="337" y="1"/>
                    <a:pt x="259" y="21"/>
                    <a:pt x="188" y="65"/>
                  </a:cubicBezTo>
                  <a:cubicBezTo>
                    <a:pt x="63" y="145"/>
                    <a:pt x="1" y="279"/>
                    <a:pt x="1" y="422"/>
                  </a:cubicBezTo>
                  <a:lnTo>
                    <a:pt x="1" y="3964"/>
                  </a:lnTo>
                  <a:cubicBezTo>
                    <a:pt x="1" y="4194"/>
                    <a:pt x="182" y="4378"/>
                    <a:pt x="413" y="4378"/>
                  </a:cubicBezTo>
                  <a:cubicBezTo>
                    <a:pt x="433" y="4378"/>
                    <a:pt x="453" y="4377"/>
                    <a:pt x="474" y="4374"/>
                  </a:cubicBezTo>
                  <a:cubicBezTo>
                    <a:pt x="679" y="4338"/>
                    <a:pt x="822" y="4160"/>
                    <a:pt x="822" y="3946"/>
                  </a:cubicBezTo>
                  <a:lnTo>
                    <a:pt x="822" y="1644"/>
                  </a:lnTo>
                  <a:lnTo>
                    <a:pt x="1419" y="2438"/>
                  </a:lnTo>
                  <a:cubicBezTo>
                    <a:pt x="1500" y="2536"/>
                    <a:pt x="1625" y="2599"/>
                    <a:pt x="1749" y="2599"/>
                  </a:cubicBezTo>
                  <a:cubicBezTo>
                    <a:pt x="1883" y="2599"/>
                    <a:pt x="1999" y="2536"/>
                    <a:pt x="2080" y="2438"/>
                  </a:cubicBezTo>
                  <a:lnTo>
                    <a:pt x="2677" y="1644"/>
                  </a:lnTo>
                  <a:lnTo>
                    <a:pt x="2677" y="3946"/>
                  </a:lnTo>
                  <a:cubicBezTo>
                    <a:pt x="2677" y="4160"/>
                    <a:pt x="2829" y="4338"/>
                    <a:pt x="3034" y="4374"/>
                  </a:cubicBezTo>
                  <a:cubicBezTo>
                    <a:pt x="3054" y="4377"/>
                    <a:pt x="3074" y="4378"/>
                    <a:pt x="3093" y="4378"/>
                  </a:cubicBezTo>
                  <a:cubicBezTo>
                    <a:pt x="3318" y="4378"/>
                    <a:pt x="3507" y="4194"/>
                    <a:pt x="3507" y="3964"/>
                  </a:cubicBezTo>
                  <a:lnTo>
                    <a:pt x="3507" y="422"/>
                  </a:lnTo>
                  <a:cubicBezTo>
                    <a:pt x="3507" y="279"/>
                    <a:pt x="3436" y="145"/>
                    <a:pt x="3311" y="65"/>
                  </a:cubicBezTo>
                  <a:cubicBezTo>
                    <a:pt x="3240" y="21"/>
                    <a:pt x="3163" y="1"/>
                    <a:pt x="3088" y="1"/>
                  </a:cubicBezTo>
                  <a:cubicBezTo>
                    <a:pt x="2964" y="1"/>
                    <a:pt x="2844" y="58"/>
                    <a:pt x="2766" y="163"/>
                  </a:cubicBezTo>
                  <a:lnTo>
                    <a:pt x="1749" y="1501"/>
                  </a:lnTo>
                  <a:lnTo>
                    <a:pt x="741" y="163"/>
                  </a:lnTo>
                  <a:cubicBezTo>
                    <a:pt x="664" y="58"/>
                    <a:pt x="541"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3"/>
            <p:cNvSpPr/>
            <p:nvPr/>
          </p:nvSpPr>
          <p:spPr>
            <a:xfrm>
              <a:off x="7353421" y="1451117"/>
              <a:ext cx="37413" cy="12860"/>
            </a:xfrm>
            <a:custGeom>
              <a:rect b="b" l="l" r="r" t="t"/>
              <a:pathLst>
                <a:path extrusionOk="0" h="822" w="2391">
                  <a:moveTo>
                    <a:pt x="446" y="1"/>
                  </a:moveTo>
                  <a:cubicBezTo>
                    <a:pt x="196" y="1"/>
                    <a:pt x="0" y="215"/>
                    <a:pt x="36" y="474"/>
                  </a:cubicBezTo>
                  <a:cubicBezTo>
                    <a:pt x="63" y="679"/>
                    <a:pt x="250" y="821"/>
                    <a:pt x="455" y="821"/>
                  </a:cubicBezTo>
                  <a:lnTo>
                    <a:pt x="1945" y="821"/>
                  </a:lnTo>
                  <a:cubicBezTo>
                    <a:pt x="2195" y="821"/>
                    <a:pt x="2391" y="607"/>
                    <a:pt x="2355" y="349"/>
                  </a:cubicBezTo>
                  <a:cubicBezTo>
                    <a:pt x="2320" y="143"/>
                    <a:pt x="2141" y="1"/>
                    <a:pt x="1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3"/>
            <p:cNvSpPr/>
            <p:nvPr/>
          </p:nvSpPr>
          <p:spPr>
            <a:xfrm>
              <a:off x="7353421" y="1471080"/>
              <a:ext cx="37413" cy="13001"/>
            </a:xfrm>
            <a:custGeom>
              <a:rect b="b" l="l" r="r" t="t"/>
              <a:pathLst>
                <a:path extrusionOk="0" h="831" w="2391">
                  <a:moveTo>
                    <a:pt x="446" y="0"/>
                  </a:moveTo>
                  <a:cubicBezTo>
                    <a:pt x="196" y="0"/>
                    <a:pt x="0" y="223"/>
                    <a:pt x="36" y="473"/>
                  </a:cubicBezTo>
                  <a:cubicBezTo>
                    <a:pt x="63" y="678"/>
                    <a:pt x="250" y="830"/>
                    <a:pt x="455" y="830"/>
                  </a:cubicBezTo>
                  <a:lnTo>
                    <a:pt x="1945" y="830"/>
                  </a:lnTo>
                  <a:cubicBezTo>
                    <a:pt x="2195" y="830"/>
                    <a:pt x="2391" y="607"/>
                    <a:pt x="2355" y="357"/>
                  </a:cubicBezTo>
                  <a:cubicBezTo>
                    <a:pt x="2320" y="152"/>
                    <a:pt x="2141" y="0"/>
                    <a:pt x="19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3"/>
            <p:cNvSpPr/>
            <p:nvPr/>
          </p:nvSpPr>
          <p:spPr>
            <a:xfrm>
              <a:off x="7306791" y="1415524"/>
              <a:ext cx="41888" cy="68556"/>
            </a:xfrm>
            <a:custGeom>
              <a:rect b="b" l="l" r="r" t="t"/>
              <a:pathLst>
                <a:path extrusionOk="0" h="4382" w="2677">
                  <a:moveTo>
                    <a:pt x="420" y="1"/>
                  </a:moveTo>
                  <a:cubicBezTo>
                    <a:pt x="188" y="1"/>
                    <a:pt x="0" y="188"/>
                    <a:pt x="0" y="411"/>
                  </a:cubicBezTo>
                  <a:lnTo>
                    <a:pt x="0" y="3962"/>
                  </a:lnTo>
                  <a:cubicBezTo>
                    <a:pt x="0" y="4194"/>
                    <a:pt x="188" y="4381"/>
                    <a:pt x="420" y="4381"/>
                  </a:cubicBezTo>
                  <a:lnTo>
                    <a:pt x="2222" y="4381"/>
                  </a:lnTo>
                  <a:cubicBezTo>
                    <a:pt x="2427" y="4381"/>
                    <a:pt x="2614" y="4229"/>
                    <a:pt x="2641" y="4024"/>
                  </a:cubicBezTo>
                  <a:cubicBezTo>
                    <a:pt x="2677" y="3774"/>
                    <a:pt x="2481" y="3551"/>
                    <a:pt x="2231" y="3551"/>
                  </a:cubicBezTo>
                  <a:lnTo>
                    <a:pt x="830" y="3551"/>
                  </a:lnTo>
                  <a:lnTo>
                    <a:pt x="830" y="2606"/>
                  </a:lnTo>
                  <a:lnTo>
                    <a:pt x="2106" y="2606"/>
                  </a:lnTo>
                  <a:cubicBezTo>
                    <a:pt x="2320" y="2606"/>
                    <a:pt x="2498" y="2454"/>
                    <a:pt x="2534" y="2249"/>
                  </a:cubicBezTo>
                  <a:cubicBezTo>
                    <a:pt x="2570" y="1999"/>
                    <a:pt x="2373" y="1776"/>
                    <a:pt x="2124" y="1776"/>
                  </a:cubicBezTo>
                  <a:lnTo>
                    <a:pt x="830" y="1776"/>
                  </a:lnTo>
                  <a:lnTo>
                    <a:pt x="830" y="831"/>
                  </a:lnTo>
                  <a:lnTo>
                    <a:pt x="2222" y="831"/>
                  </a:lnTo>
                  <a:cubicBezTo>
                    <a:pt x="2427" y="831"/>
                    <a:pt x="2614" y="679"/>
                    <a:pt x="2641" y="474"/>
                  </a:cubicBezTo>
                  <a:cubicBezTo>
                    <a:pt x="2677" y="224"/>
                    <a:pt x="2481" y="1"/>
                    <a:pt x="2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3"/>
            <p:cNvSpPr/>
            <p:nvPr/>
          </p:nvSpPr>
          <p:spPr>
            <a:xfrm>
              <a:off x="7524980" y="1515042"/>
              <a:ext cx="15084" cy="12860"/>
            </a:xfrm>
            <a:custGeom>
              <a:rect b="b" l="l" r="r" t="t"/>
              <a:pathLst>
                <a:path extrusionOk="0" h="822" w="964">
                  <a:moveTo>
                    <a:pt x="482" y="1"/>
                  </a:moveTo>
                  <a:cubicBezTo>
                    <a:pt x="214" y="1"/>
                    <a:pt x="0" y="259"/>
                    <a:pt x="89" y="545"/>
                  </a:cubicBezTo>
                  <a:cubicBezTo>
                    <a:pt x="143" y="714"/>
                    <a:pt x="303" y="821"/>
                    <a:pt x="482" y="821"/>
                  </a:cubicBezTo>
                  <a:cubicBezTo>
                    <a:pt x="758" y="821"/>
                    <a:pt x="964" y="563"/>
                    <a:pt x="874" y="277"/>
                  </a:cubicBezTo>
                  <a:cubicBezTo>
                    <a:pt x="821" y="108"/>
                    <a:pt x="660"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3"/>
            <p:cNvSpPr/>
            <p:nvPr/>
          </p:nvSpPr>
          <p:spPr>
            <a:xfrm>
              <a:off x="7279017" y="1344496"/>
              <a:ext cx="292045" cy="211176"/>
            </a:xfrm>
            <a:custGeom>
              <a:rect b="b" l="l" r="r" t="t"/>
              <a:pathLst>
                <a:path extrusionOk="0" h="13498" w="18664">
                  <a:moveTo>
                    <a:pt x="419" y="0"/>
                  </a:moveTo>
                  <a:cubicBezTo>
                    <a:pt x="188" y="0"/>
                    <a:pt x="0" y="187"/>
                    <a:pt x="0" y="419"/>
                  </a:cubicBezTo>
                  <a:lnTo>
                    <a:pt x="0" y="4764"/>
                  </a:lnTo>
                  <a:cubicBezTo>
                    <a:pt x="0" y="4969"/>
                    <a:pt x="152" y="5156"/>
                    <a:pt x="357" y="5183"/>
                  </a:cubicBezTo>
                  <a:cubicBezTo>
                    <a:pt x="381" y="5187"/>
                    <a:pt x="405" y="5190"/>
                    <a:pt x="428" y="5190"/>
                  </a:cubicBezTo>
                  <a:cubicBezTo>
                    <a:pt x="648" y="5190"/>
                    <a:pt x="830" y="5007"/>
                    <a:pt x="830" y="4782"/>
                  </a:cubicBezTo>
                  <a:lnTo>
                    <a:pt x="830" y="830"/>
                  </a:lnTo>
                  <a:lnTo>
                    <a:pt x="17833" y="830"/>
                  </a:lnTo>
                  <a:lnTo>
                    <a:pt x="17833" y="10902"/>
                  </a:lnTo>
                  <a:lnTo>
                    <a:pt x="17227" y="10902"/>
                  </a:lnTo>
                  <a:cubicBezTo>
                    <a:pt x="17022" y="10902"/>
                    <a:pt x="16834" y="11044"/>
                    <a:pt x="16807" y="11249"/>
                  </a:cubicBezTo>
                  <a:cubicBezTo>
                    <a:pt x="16763" y="11508"/>
                    <a:pt x="16968" y="11722"/>
                    <a:pt x="17209" y="11722"/>
                  </a:cubicBezTo>
                  <a:lnTo>
                    <a:pt x="17833" y="11722"/>
                  </a:lnTo>
                  <a:lnTo>
                    <a:pt x="17833" y="12632"/>
                  </a:lnTo>
                  <a:lnTo>
                    <a:pt x="10152" y="12632"/>
                  </a:lnTo>
                  <a:lnTo>
                    <a:pt x="10152" y="11722"/>
                  </a:lnTo>
                  <a:lnTo>
                    <a:pt x="15157" y="11722"/>
                  </a:lnTo>
                  <a:cubicBezTo>
                    <a:pt x="15362" y="11722"/>
                    <a:pt x="15550" y="11580"/>
                    <a:pt x="15576" y="11374"/>
                  </a:cubicBezTo>
                  <a:cubicBezTo>
                    <a:pt x="15612" y="11116"/>
                    <a:pt x="15416" y="10902"/>
                    <a:pt x="15166" y="10902"/>
                  </a:cubicBezTo>
                  <a:lnTo>
                    <a:pt x="9742" y="10902"/>
                  </a:lnTo>
                  <a:cubicBezTo>
                    <a:pt x="9519" y="10902"/>
                    <a:pt x="9332" y="11080"/>
                    <a:pt x="9332" y="11312"/>
                  </a:cubicBezTo>
                  <a:lnTo>
                    <a:pt x="9332" y="12677"/>
                  </a:lnTo>
                  <a:lnTo>
                    <a:pt x="830" y="12677"/>
                  </a:lnTo>
                  <a:lnTo>
                    <a:pt x="830" y="7431"/>
                  </a:lnTo>
                  <a:cubicBezTo>
                    <a:pt x="830" y="7217"/>
                    <a:pt x="678" y="7039"/>
                    <a:pt x="473" y="7003"/>
                  </a:cubicBezTo>
                  <a:cubicBezTo>
                    <a:pt x="453" y="7000"/>
                    <a:pt x="434" y="6999"/>
                    <a:pt x="414" y="6999"/>
                  </a:cubicBezTo>
                  <a:cubicBezTo>
                    <a:pt x="189" y="6999"/>
                    <a:pt x="0" y="7183"/>
                    <a:pt x="0" y="7413"/>
                  </a:cubicBezTo>
                  <a:lnTo>
                    <a:pt x="0" y="13087"/>
                  </a:lnTo>
                  <a:cubicBezTo>
                    <a:pt x="0" y="13310"/>
                    <a:pt x="188" y="13498"/>
                    <a:pt x="419" y="13498"/>
                  </a:cubicBezTo>
                  <a:lnTo>
                    <a:pt x="18244" y="13498"/>
                  </a:lnTo>
                  <a:cubicBezTo>
                    <a:pt x="18476" y="13498"/>
                    <a:pt x="18663" y="13310"/>
                    <a:pt x="18663" y="13087"/>
                  </a:cubicBezTo>
                  <a:lnTo>
                    <a:pt x="18663" y="419"/>
                  </a:lnTo>
                  <a:cubicBezTo>
                    <a:pt x="18663" y="187"/>
                    <a:pt x="18476" y="0"/>
                    <a:pt x="182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33"/>
          <p:cNvGrpSpPr/>
          <p:nvPr/>
        </p:nvGrpSpPr>
        <p:grpSpPr>
          <a:xfrm>
            <a:off x="7268091" y="3073736"/>
            <a:ext cx="308941" cy="283638"/>
            <a:chOff x="7268091" y="3073736"/>
            <a:chExt cx="308941" cy="283638"/>
          </a:xfrm>
        </p:grpSpPr>
        <p:sp>
          <p:nvSpPr>
            <p:cNvPr id="3518" name="Google Shape;3518;p33"/>
            <p:cNvSpPr/>
            <p:nvPr/>
          </p:nvSpPr>
          <p:spPr>
            <a:xfrm>
              <a:off x="7414675" y="3268047"/>
              <a:ext cx="39131" cy="57257"/>
            </a:xfrm>
            <a:custGeom>
              <a:rect b="b" l="l" r="r" t="t"/>
              <a:pathLst>
                <a:path extrusionOk="0" h="3917" w="2677">
                  <a:moveTo>
                    <a:pt x="402" y="0"/>
                  </a:moveTo>
                  <a:lnTo>
                    <a:pt x="0" y="3916"/>
                  </a:lnTo>
                  <a:lnTo>
                    <a:pt x="2676" y="3916"/>
                  </a:lnTo>
                  <a:lnTo>
                    <a:pt x="22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3"/>
            <p:cNvSpPr/>
            <p:nvPr/>
          </p:nvSpPr>
          <p:spPr>
            <a:xfrm>
              <a:off x="7398362" y="3325289"/>
              <a:ext cx="89342" cy="25961"/>
            </a:xfrm>
            <a:custGeom>
              <a:rect b="b" l="l" r="r" t="t"/>
              <a:pathLst>
                <a:path extrusionOk="0" h="1776" w="6112">
                  <a:moveTo>
                    <a:pt x="1036" y="0"/>
                  </a:moveTo>
                  <a:cubicBezTo>
                    <a:pt x="465" y="0"/>
                    <a:pt x="1" y="464"/>
                    <a:pt x="1" y="1035"/>
                  </a:cubicBezTo>
                  <a:lnTo>
                    <a:pt x="1" y="1776"/>
                  </a:lnTo>
                  <a:lnTo>
                    <a:pt x="6112" y="1776"/>
                  </a:lnTo>
                  <a:lnTo>
                    <a:pt x="6112" y="1035"/>
                  </a:lnTo>
                  <a:cubicBezTo>
                    <a:pt x="6112" y="464"/>
                    <a:pt x="5648" y="0"/>
                    <a:pt x="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3"/>
            <p:cNvSpPr/>
            <p:nvPr/>
          </p:nvSpPr>
          <p:spPr>
            <a:xfrm>
              <a:off x="7342289" y="3079744"/>
              <a:ext cx="229275" cy="188317"/>
            </a:xfrm>
            <a:custGeom>
              <a:rect b="b" l="l" r="r" t="t"/>
              <a:pathLst>
                <a:path extrusionOk="0" h="12883" w="15685">
                  <a:moveTo>
                    <a:pt x="1143" y="0"/>
                  </a:moveTo>
                  <a:cubicBezTo>
                    <a:pt x="509" y="0"/>
                    <a:pt x="1" y="669"/>
                    <a:pt x="1" y="1490"/>
                  </a:cubicBezTo>
                  <a:lnTo>
                    <a:pt x="1" y="11392"/>
                  </a:lnTo>
                  <a:cubicBezTo>
                    <a:pt x="1" y="12213"/>
                    <a:pt x="509" y="12882"/>
                    <a:pt x="1143" y="12882"/>
                  </a:cubicBezTo>
                  <a:lnTo>
                    <a:pt x="14533" y="12882"/>
                  </a:lnTo>
                  <a:cubicBezTo>
                    <a:pt x="15167" y="12882"/>
                    <a:pt x="15684" y="12213"/>
                    <a:pt x="15684" y="11392"/>
                  </a:cubicBezTo>
                  <a:lnTo>
                    <a:pt x="15684" y="1490"/>
                  </a:lnTo>
                  <a:cubicBezTo>
                    <a:pt x="15684" y="669"/>
                    <a:pt x="15167" y="0"/>
                    <a:pt x="14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3"/>
            <p:cNvSpPr/>
            <p:nvPr/>
          </p:nvSpPr>
          <p:spPr>
            <a:xfrm>
              <a:off x="7274098" y="3100340"/>
              <a:ext cx="296808" cy="145941"/>
            </a:xfrm>
            <a:custGeom>
              <a:rect b="b" l="l" r="r" t="t"/>
              <a:pathLst>
                <a:path extrusionOk="0" h="9984" w="20305">
                  <a:moveTo>
                    <a:pt x="0" y="1"/>
                  </a:moveTo>
                  <a:lnTo>
                    <a:pt x="0" y="9983"/>
                  </a:lnTo>
                  <a:lnTo>
                    <a:pt x="20304" y="9983"/>
                  </a:lnTo>
                  <a:lnTo>
                    <a:pt x="203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3"/>
            <p:cNvSpPr/>
            <p:nvPr/>
          </p:nvSpPr>
          <p:spPr>
            <a:xfrm>
              <a:off x="7306959" y="3154717"/>
              <a:ext cx="20479" cy="20494"/>
            </a:xfrm>
            <a:custGeom>
              <a:rect b="b" l="l" r="r" t="t"/>
              <a:pathLst>
                <a:path extrusionOk="0" h="1402" w="1401">
                  <a:moveTo>
                    <a:pt x="696" y="1"/>
                  </a:moveTo>
                  <a:cubicBezTo>
                    <a:pt x="313" y="1"/>
                    <a:pt x="0" y="313"/>
                    <a:pt x="0" y="697"/>
                  </a:cubicBezTo>
                  <a:cubicBezTo>
                    <a:pt x="0" y="1089"/>
                    <a:pt x="313" y="1401"/>
                    <a:pt x="696" y="1401"/>
                  </a:cubicBezTo>
                  <a:cubicBezTo>
                    <a:pt x="1089" y="1401"/>
                    <a:pt x="1401" y="1089"/>
                    <a:pt x="1401" y="697"/>
                  </a:cubicBezTo>
                  <a:cubicBezTo>
                    <a:pt x="1401" y="313"/>
                    <a:pt x="1089" y="1"/>
                    <a:pt x="6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3"/>
            <p:cNvSpPr/>
            <p:nvPr/>
          </p:nvSpPr>
          <p:spPr>
            <a:xfrm>
              <a:off x="7359640" y="3206098"/>
              <a:ext cx="20611" cy="20494"/>
            </a:xfrm>
            <a:custGeom>
              <a:rect b="b" l="l" r="r" t="t"/>
              <a:pathLst>
                <a:path extrusionOk="0" h="1402" w="1410">
                  <a:moveTo>
                    <a:pt x="705" y="1"/>
                  </a:moveTo>
                  <a:cubicBezTo>
                    <a:pt x="322" y="1"/>
                    <a:pt x="0" y="313"/>
                    <a:pt x="0" y="705"/>
                  </a:cubicBezTo>
                  <a:cubicBezTo>
                    <a:pt x="0" y="1089"/>
                    <a:pt x="322" y="1401"/>
                    <a:pt x="705" y="1401"/>
                  </a:cubicBezTo>
                  <a:cubicBezTo>
                    <a:pt x="1089" y="1401"/>
                    <a:pt x="1410" y="1089"/>
                    <a:pt x="1410" y="705"/>
                  </a:cubicBezTo>
                  <a:cubicBezTo>
                    <a:pt x="1410" y="313"/>
                    <a:pt x="1089" y="1"/>
                    <a:pt x="7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3"/>
            <p:cNvSpPr/>
            <p:nvPr/>
          </p:nvSpPr>
          <p:spPr>
            <a:xfrm>
              <a:off x="7385849" y="3127207"/>
              <a:ext cx="20494" cy="20479"/>
            </a:xfrm>
            <a:custGeom>
              <a:rect b="b" l="l" r="r" t="t"/>
              <a:pathLst>
                <a:path extrusionOk="0" h="1401" w="1402">
                  <a:moveTo>
                    <a:pt x="705" y="0"/>
                  </a:moveTo>
                  <a:cubicBezTo>
                    <a:pt x="313" y="0"/>
                    <a:pt x="1" y="313"/>
                    <a:pt x="1" y="696"/>
                  </a:cubicBezTo>
                  <a:cubicBezTo>
                    <a:pt x="1" y="1089"/>
                    <a:pt x="313" y="1401"/>
                    <a:pt x="705" y="1401"/>
                  </a:cubicBezTo>
                  <a:cubicBezTo>
                    <a:pt x="1089" y="1401"/>
                    <a:pt x="1401" y="1089"/>
                    <a:pt x="1401" y="696"/>
                  </a:cubicBezTo>
                  <a:cubicBezTo>
                    <a:pt x="1401" y="313"/>
                    <a:pt x="1089" y="0"/>
                    <a:pt x="7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3"/>
            <p:cNvSpPr/>
            <p:nvPr/>
          </p:nvSpPr>
          <p:spPr>
            <a:xfrm>
              <a:off x="7358339" y="3159673"/>
              <a:ext cx="16956" cy="26355"/>
            </a:xfrm>
            <a:custGeom>
              <a:rect b="b" l="l" r="r" t="t"/>
              <a:pathLst>
                <a:path extrusionOk="0" h="1803" w="1160">
                  <a:moveTo>
                    <a:pt x="580" y="1"/>
                  </a:moveTo>
                  <a:cubicBezTo>
                    <a:pt x="232" y="152"/>
                    <a:pt x="0" y="500"/>
                    <a:pt x="0" y="902"/>
                  </a:cubicBezTo>
                  <a:cubicBezTo>
                    <a:pt x="0" y="1303"/>
                    <a:pt x="232" y="1642"/>
                    <a:pt x="580" y="1803"/>
                  </a:cubicBezTo>
                  <a:cubicBezTo>
                    <a:pt x="919" y="1642"/>
                    <a:pt x="1160" y="1303"/>
                    <a:pt x="1160" y="902"/>
                  </a:cubicBezTo>
                  <a:cubicBezTo>
                    <a:pt x="1160" y="500"/>
                    <a:pt x="919" y="152"/>
                    <a:pt x="5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3"/>
            <p:cNvSpPr/>
            <p:nvPr/>
          </p:nvSpPr>
          <p:spPr>
            <a:xfrm>
              <a:off x="7333562" y="3240259"/>
              <a:ext cx="14223" cy="12016"/>
            </a:xfrm>
            <a:custGeom>
              <a:rect b="b" l="l" r="r" t="t"/>
              <a:pathLst>
                <a:path extrusionOk="0" h="822" w="973">
                  <a:moveTo>
                    <a:pt x="482" y="1"/>
                  </a:moveTo>
                  <a:cubicBezTo>
                    <a:pt x="214" y="1"/>
                    <a:pt x="0" y="260"/>
                    <a:pt x="89" y="545"/>
                  </a:cubicBezTo>
                  <a:cubicBezTo>
                    <a:pt x="143" y="715"/>
                    <a:pt x="304" y="822"/>
                    <a:pt x="482" y="822"/>
                  </a:cubicBezTo>
                  <a:lnTo>
                    <a:pt x="491" y="822"/>
                  </a:lnTo>
                  <a:cubicBezTo>
                    <a:pt x="758" y="822"/>
                    <a:pt x="973" y="563"/>
                    <a:pt x="883" y="286"/>
                  </a:cubicBezTo>
                  <a:cubicBezTo>
                    <a:pt x="830" y="108"/>
                    <a:pt x="660"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3"/>
            <p:cNvSpPr/>
            <p:nvPr/>
          </p:nvSpPr>
          <p:spPr>
            <a:xfrm>
              <a:off x="7268091" y="3073736"/>
              <a:ext cx="308941" cy="283638"/>
            </a:xfrm>
            <a:custGeom>
              <a:rect b="b" l="l" r="r" t="t"/>
              <a:pathLst>
                <a:path extrusionOk="0" h="19404" w="21135">
                  <a:moveTo>
                    <a:pt x="19252" y="830"/>
                  </a:moveTo>
                  <a:cubicBezTo>
                    <a:pt x="19663" y="830"/>
                    <a:pt x="20029" y="1062"/>
                    <a:pt x="20207" y="1401"/>
                  </a:cubicBezTo>
                  <a:lnTo>
                    <a:pt x="955" y="1401"/>
                  </a:lnTo>
                  <a:cubicBezTo>
                    <a:pt x="1134" y="1062"/>
                    <a:pt x="1500" y="830"/>
                    <a:pt x="1910" y="830"/>
                  </a:cubicBezTo>
                  <a:close/>
                  <a:moveTo>
                    <a:pt x="20305" y="2231"/>
                  </a:moveTo>
                  <a:lnTo>
                    <a:pt x="20305" y="11393"/>
                  </a:lnTo>
                  <a:lnTo>
                    <a:pt x="6299" y="11393"/>
                  </a:lnTo>
                  <a:cubicBezTo>
                    <a:pt x="6094" y="11393"/>
                    <a:pt x="5907" y="11536"/>
                    <a:pt x="5880" y="11741"/>
                  </a:cubicBezTo>
                  <a:cubicBezTo>
                    <a:pt x="5844" y="11999"/>
                    <a:pt x="6040" y="12214"/>
                    <a:pt x="6290" y="12214"/>
                  </a:cubicBezTo>
                  <a:lnTo>
                    <a:pt x="20243" y="12214"/>
                  </a:lnTo>
                  <a:cubicBezTo>
                    <a:pt x="20073" y="12606"/>
                    <a:pt x="19690" y="12883"/>
                    <a:pt x="19252" y="12883"/>
                  </a:cubicBezTo>
                  <a:lnTo>
                    <a:pt x="1910" y="12883"/>
                  </a:lnTo>
                  <a:cubicBezTo>
                    <a:pt x="1464" y="12883"/>
                    <a:pt x="1080" y="12606"/>
                    <a:pt x="920" y="12214"/>
                  </a:cubicBezTo>
                  <a:lnTo>
                    <a:pt x="3658" y="12214"/>
                  </a:lnTo>
                  <a:cubicBezTo>
                    <a:pt x="3864" y="12214"/>
                    <a:pt x="4051" y="12071"/>
                    <a:pt x="4078" y="11866"/>
                  </a:cubicBezTo>
                  <a:cubicBezTo>
                    <a:pt x="4113" y="11607"/>
                    <a:pt x="3917" y="11393"/>
                    <a:pt x="3667" y="11393"/>
                  </a:cubicBezTo>
                  <a:lnTo>
                    <a:pt x="822" y="11393"/>
                  </a:lnTo>
                  <a:lnTo>
                    <a:pt x="822" y="2231"/>
                  </a:lnTo>
                  <a:close/>
                  <a:moveTo>
                    <a:pt x="11928" y="13703"/>
                  </a:moveTo>
                  <a:lnTo>
                    <a:pt x="12241" y="16799"/>
                  </a:lnTo>
                  <a:lnTo>
                    <a:pt x="8922" y="16799"/>
                  </a:lnTo>
                  <a:lnTo>
                    <a:pt x="9234" y="13703"/>
                  </a:lnTo>
                  <a:close/>
                  <a:moveTo>
                    <a:pt x="13944" y="17629"/>
                  </a:moveTo>
                  <a:cubicBezTo>
                    <a:pt x="14292" y="17629"/>
                    <a:pt x="14569" y="17905"/>
                    <a:pt x="14569" y="18244"/>
                  </a:cubicBezTo>
                  <a:lnTo>
                    <a:pt x="14569" y="18574"/>
                  </a:lnTo>
                  <a:lnTo>
                    <a:pt x="6558" y="18574"/>
                  </a:lnTo>
                  <a:lnTo>
                    <a:pt x="6558" y="18244"/>
                  </a:lnTo>
                  <a:cubicBezTo>
                    <a:pt x="6558" y="17905"/>
                    <a:pt x="6843" y="17629"/>
                    <a:pt x="7182" y="17629"/>
                  </a:cubicBezTo>
                  <a:close/>
                  <a:moveTo>
                    <a:pt x="1901" y="1"/>
                  </a:moveTo>
                  <a:cubicBezTo>
                    <a:pt x="848" y="1"/>
                    <a:pt x="1" y="848"/>
                    <a:pt x="1" y="1901"/>
                  </a:cubicBezTo>
                  <a:lnTo>
                    <a:pt x="1" y="11803"/>
                  </a:lnTo>
                  <a:cubicBezTo>
                    <a:pt x="1" y="12856"/>
                    <a:pt x="848" y="13703"/>
                    <a:pt x="1901" y="13703"/>
                  </a:cubicBezTo>
                  <a:lnTo>
                    <a:pt x="8396" y="13703"/>
                  </a:lnTo>
                  <a:lnTo>
                    <a:pt x="8074" y="16799"/>
                  </a:lnTo>
                  <a:lnTo>
                    <a:pt x="7182" y="16799"/>
                  </a:lnTo>
                  <a:cubicBezTo>
                    <a:pt x="6379" y="16799"/>
                    <a:pt x="5737" y="17450"/>
                    <a:pt x="5737" y="18244"/>
                  </a:cubicBezTo>
                  <a:lnTo>
                    <a:pt x="5737" y="18985"/>
                  </a:lnTo>
                  <a:cubicBezTo>
                    <a:pt x="5737" y="19217"/>
                    <a:pt x="5924" y="19404"/>
                    <a:pt x="6147" y="19404"/>
                  </a:cubicBezTo>
                  <a:lnTo>
                    <a:pt x="14979" y="19404"/>
                  </a:lnTo>
                  <a:cubicBezTo>
                    <a:pt x="15211" y="19404"/>
                    <a:pt x="15390" y="19217"/>
                    <a:pt x="15390" y="18985"/>
                  </a:cubicBezTo>
                  <a:lnTo>
                    <a:pt x="15390" y="18244"/>
                  </a:lnTo>
                  <a:cubicBezTo>
                    <a:pt x="15390" y="17450"/>
                    <a:pt x="14747" y="16799"/>
                    <a:pt x="13944" y="16799"/>
                  </a:cubicBezTo>
                  <a:lnTo>
                    <a:pt x="13052" y="16799"/>
                  </a:lnTo>
                  <a:lnTo>
                    <a:pt x="12731" y="13703"/>
                  </a:lnTo>
                  <a:lnTo>
                    <a:pt x="19235" y="13703"/>
                  </a:lnTo>
                  <a:cubicBezTo>
                    <a:pt x="20278" y="13703"/>
                    <a:pt x="21135" y="12856"/>
                    <a:pt x="21135" y="11803"/>
                  </a:cubicBezTo>
                  <a:lnTo>
                    <a:pt x="21135" y="1901"/>
                  </a:lnTo>
                  <a:cubicBezTo>
                    <a:pt x="21135" y="848"/>
                    <a:pt x="20278" y="1"/>
                    <a:pt x="19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3"/>
            <p:cNvSpPr/>
            <p:nvPr/>
          </p:nvSpPr>
          <p:spPr>
            <a:xfrm>
              <a:off x="7300834" y="3121082"/>
              <a:ext cx="111634" cy="111634"/>
            </a:xfrm>
            <a:custGeom>
              <a:rect b="b" l="l" r="r" t="t"/>
              <a:pathLst>
                <a:path extrusionOk="0" h="7637" w="7637">
                  <a:moveTo>
                    <a:pt x="6521" y="830"/>
                  </a:moveTo>
                  <a:cubicBezTo>
                    <a:pt x="6673" y="830"/>
                    <a:pt x="6807" y="955"/>
                    <a:pt x="6807" y="1115"/>
                  </a:cubicBezTo>
                  <a:cubicBezTo>
                    <a:pt x="6807" y="1276"/>
                    <a:pt x="6673" y="1410"/>
                    <a:pt x="6521" y="1410"/>
                  </a:cubicBezTo>
                  <a:cubicBezTo>
                    <a:pt x="6361" y="1410"/>
                    <a:pt x="6227" y="1276"/>
                    <a:pt x="6227" y="1115"/>
                  </a:cubicBezTo>
                  <a:cubicBezTo>
                    <a:pt x="6227" y="955"/>
                    <a:pt x="6361" y="830"/>
                    <a:pt x="6521" y="830"/>
                  </a:cubicBezTo>
                  <a:close/>
                  <a:moveTo>
                    <a:pt x="1115" y="2712"/>
                  </a:moveTo>
                  <a:cubicBezTo>
                    <a:pt x="1276" y="2712"/>
                    <a:pt x="1410" y="2846"/>
                    <a:pt x="1410" y="2998"/>
                  </a:cubicBezTo>
                  <a:cubicBezTo>
                    <a:pt x="1410" y="3158"/>
                    <a:pt x="1276" y="3292"/>
                    <a:pt x="1115" y="3292"/>
                  </a:cubicBezTo>
                  <a:cubicBezTo>
                    <a:pt x="955" y="3292"/>
                    <a:pt x="830" y="3158"/>
                    <a:pt x="830" y="2998"/>
                  </a:cubicBezTo>
                  <a:cubicBezTo>
                    <a:pt x="830" y="2846"/>
                    <a:pt x="955" y="2712"/>
                    <a:pt x="1115" y="2712"/>
                  </a:cubicBezTo>
                  <a:close/>
                  <a:moveTo>
                    <a:pt x="4104" y="2962"/>
                  </a:moveTo>
                  <a:cubicBezTo>
                    <a:pt x="4416" y="2962"/>
                    <a:pt x="4675" y="3221"/>
                    <a:pt x="4675" y="3542"/>
                  </a:cubicBezTo>
                  <a:cubicBezTo>
                    <a:pt x="4675" y="3863"/>
                    <a:pt x="4416" y="4122"/>
                    <a:pt x="4104" y="4122"/>
                  </a:cubicBezTo>
                  <a:cubicBezTo>
                    <a:pt x="3783" y="4122"/>
                    <a:pt x="3524" y="3863"/>
                    <a:pt x="3524" y="3542"/>
                  </a:cubicBezTo>
                  <a:cubicBezTo>
                    <a:pt x="3524" y="3221"/>
                    <a:pt x="3783" y="2962"/>
                    <a:pt x="4104" y="2962"/>
                  </a:cubicBezTo>
                  <a:close/>
                  <a:moveTo>
                    <a:pt x="4728" y="6227"/>
                  </a:moveTo>
                  <a:cubicBezTo>
                    <a:pt x="4889" y="6227"/>
                    <a:pt x="5014" y="6361"/>
                    <a:pt x="5014" y="6521"/>
                  </a:cubicBezTo>
                  <a:cubicBezTo>
                    <a:pt x="5014" y="6682"/>
                    <a:pt x="4889" y="6807"/>
                    <a:pt x="4728" y="6807"/>
                  </a:cubicBezTo>
                  <a:cubicBezTo>
                    <a:pt x="4568" y="6807"/>
                    <a:pt x="4443" y="6682"/>
                    <a:pt x="4443" y="6521"/>
                  </a:cubicBezTo>
                  <a:cubicBezTo>
                    <a:pt x="4443" y="6361"/>
                    <a:pt x="4568" y="6227"/>
                    <a:pt x="4728" y="6227"/>
                  </a:cubicBezTo>
                  <a:close/>
                  <a:moveTo>
                    <a:pt x="6521" y="0"/>
                  </a:moveTo>
                  <a:cubicBezTo>
                    <a:pt x="5906" y="0"/>
                    <a:pt x="5406" y="500"/>
                    <a:pt x="5406" y="1115"/>
                  </a:cubicBezTo>
                  <a:cubicBezTo>
                    <a:pt x="5406" y="1276"/>
                    <a:pt x="5433" y="1427"/>
                    <a:pt x="5495" y="1561"/>
                  </a:cubicBezTo>
                  <a:lnTo>
                    <a:pt x="4755" y="2302"/>
                  </a:lnTo>
                  <a:cubicBezTo>
                    <a:pt x="4559" y="2195"/>
                    <a:pt x="4336" y="2132"/>
                    <a:pt x="4104" y="2132"/>
                  </a:cubicBezTo>
                  <a:cubicBezTo>
                    <a:pt x="3560" y="2132"/>
                    <a:pt x="3087" y="2444"/>
                    <a:pt x="2855" y="2899"/>
                  </a:cubicBezTo>
                  <a:lnTo>
                    <a:pt x="2212" y="2775"/>
                  </a:lnTo>
                  <a:cubicBezTo>
                    <a:pt x="2105" y="2266"/>
                    <a:pt x="1659" y="1882"/>
                    <a:pt x="1115" y="1882"/>
                  </a:cubicBezTo>
                  <a:cubicBezTo>
                    <a:pt x="500" y="1882"/>
                    <a:pt x="0" y="2382"/>
                    <a:pt x="0" y="2998"/>
                  </a:cubicBezTo>
                  <a:cubicBezTo>
                    <a:pt x="0" y="3613"/>
                    <a:pt x="500" y="4113"/>
                    <a:pt x="1115" y="4113"/>
                  </a:cubicBezTo>
                  <a:cubicBezTo>
                    <a:pt x="1517" y="4113"/>
                    <a:pt x="1865" y="3907"/>
                    <a:pt x="2061" y="3595"/>
                  </a:cubicBezTo>
                  <a:lnTo>
                    <a:pt x="2703" y="3711"/>
                  </a:lnTo>
                  <a:cubicBezTo>
                    <a:pt x="2783" y="4354"/>
                    <a:pt x="3310" y="4871"/>
                    <a:pt x="3961" y="4933"/>
                  </a:cubicBezTo>
                  <a:lnTo>
                    <a:pt x="4095" y="5602"/>
                  </a:lnTo>
                  <a:cubicBezTo>
                    <a:pt x="3800" y="5808"/>
                    <a:pt x="3613" y="6138"/>
                    <a:pt x="3613" y="6521"/>
                  </a:cubicBezTo>
                  <a:cubicBezTo>
                    <a:pt x="3613" y="7137"/>
                    <a:pt x="4113" y="7636"/>
                    <a:pt x="4728" y="7636"/>
                  </a:cubicBezTo>
                  <a:cubicBezTo>
                    <a:pt x="5344" y="7636"/>
                    <a:pt x="5843" y="7137"/>
                    <a:pt x="5843" y="6521"/>
                  </a:cubicBezTo>
                  <a:cubicBezTo>
                    <a:pt x="5843" y="5959"/>
                    <a:pt x="5433" y="5495"/>
                    <a:pt x="4898" y="5415"/>
                  </a:cubicBezTo>
                  <a:lnTo>
                    <a:pt x="4773" y="4773"/>
                  </a:lnTo>
                  <a:cubicBezTo>
                    <a:pt x="5210" y="4532"/>
                    <a:pt x="5504" y="4068"/>
                    <a:pt x="5504" y="3542"/>
                  </a:cubicBezTo>
                  <a:cubicBezTo>
                    <a:pt x="5504" y="3301"/>
                    <a:pt x="5442" y="3078"/>
                    <a:pt x="5344" y="2882"/>
                  </a:cubicBezTo>
                  <a:lnTo>
                    <a:pt x="6084" y="2141"/>
                  </a:lnTo>
                  <a:cubicBezTo>
                    <a:pt x="6218" y="2204"/>
                    <a:pt x="6361" y="2230"/>
                    <a:pt x="6521" y="2230"/>
                  </a:cubicBezTo>
                  <a:cubicBezTo>
                    <a:pt x="7128" y="2230"/>
                    <a:pt x="7636" y="1731"/>
                    <a:pt x="7636" y="1115"/>
                  </a:cubicBezTo>
                  <a:cubicBezTo>
                    <a:pt x="7636" y="500"/>
                    <a:pt x="7128" y="0"/>
                    <a:pt x="6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3"/>
            <p:cNvSpPr/>
            <p:nvPr/>
          </p:nvSpPr>
          <p:spPr>
            <a:xfrm>
              <a:off x="7436192" y="3130467"/>
              <a:ext cx="101855" cy="12016"/>
            </a:xfrm>
            <a:custGeom>
              <a:rect b="b" l="l" r="r" t="t"/>
              <a:pathLst>
                <a:path extrusionOk="0" h="822" w="6968">
                  <a:moveTo>
                    <a:pt x="446" y="0"/>
                  </a:moveTo>
                  <a:cubicBezTo>
                    <a:pt x="196" y="0"/>
                    <a:pt x="0" y="214"/>
                    <a:pt x="36" y="473"/>
                  </a:cubicBezTo>
                  <a:cubicBezTo>
                    <a:pt x="63" y="678"/>
                    <a:pt x="250" y="821"/>
                    <a:pt x="455" y="821"/>
                  </a:cubicBezTo>
                  <a:lnTo>
                    <a:pt x="6521" y="821"/>
                  </a:lnTo>
                  <a:cubicBezTo>
                    <a:pt x="6771" y="821"/>
                    <a:pt x="6967" y="607"/>
                    <a:pt x="6932" y="348"/>
                  </a:cubicBezTo>
                  <a:cubicBezTo>
                    <a:pt x="6896" y="143"/>
                    <a:pt x="6718" y="0"/>
                    <a:pt x="6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3"/>
            <p:cNvSpPr/>
            <p:nvPr/>
          </p:nvSpPr>
          <p:spPr>
            <a:xfrm>
              <a:off x="7436192" y="3155770"/>
              <a:ext cx="101855" cy="12133"/>
            </a:xfrm>
            <a:custGeom>
              <a:rect b="b" l="l" r="r" t="t"/>
              <a:pathLst>
                <a:path extrusionOk="0" h="830" w="6968">
                  <a:moveTo>
                    <a:pt x="446" y="0"/>
                  </a:moveTo>
                  <a:cubicBezTo>
                    <a:pt x="196" y="0"/>
                    <a:pt x="0" y="223"/>
                    <a:pt x="36" y="473"/>
                  </a:cubicBezTo>
                  <a:cubicBezTo>
                    <a:pt x="63" y="678"/>
                    <a:pt x="250" y="830"/>
                    <a:pt x="455" y="830"/>
                  </a:cubicBezTo>
                  <a:lnTo>
                    <a:pt x="6521" y="830"/>
                  </a:lnTo>
                  <a:cubicBezTo>
                    <a:pt x="6771" y="830"/>
                    <a:pt x="6967" y="607"/>
                    <a:pt x="6932" y="357"/>
                  </a:cubicBezTo>
                  <a:cubicBezTo>
                    <a:pt x="6896" y="152"/>
                    <a:pt x="6718" y="0"/>
                    <a:pt x="6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3"/>
            <p:cNvSpPr/>
            <p:nvPr/>
          </p:nvSpPr>
          <p:spPr>
            <a:xfrm>
              <a:off x="7436192" y="3181716"/>
              <a:ext cx="101855" cy="12133"/>
            </a:xfrm>
            <a:custGeom>
              <a:rect b="b" l="l" r="r" t="t"/>
              <a:pathLst>
                <a:path extrusionOk="0" h="830" w="6968">
                  <a:moveTo>
                    <a:pt x="446" y="0"/>
                  </a:moveTo>
                  <a:cubicBezTo>
                    <a:pt x="196" y="0"/>
                    <a:pt x="0" y="223"/>
                    <a:pt x="36" y="473"/>
                  </a:cubicBezTo>
                  <a:cubicBezTo>
                    <a:pt x="63" y="678"/>
                    <a:pt x="250" y="830"/>
                    <a:pt x="455" y="830"/>
                  </a:cubicBezTo>
                  <a:lnTo>
                    <a:pt x="6521" y="830"/>
                  </a:lnTo>
                  <a:cubicBezTo>
                    <a:pt x="6771" y="830"/>
                    <a:pt x="6967" y="607"/>
                    <a:pt x="6932" y="357"/>
                  </a:cubicBezTo>
                  <a:cubicBezTo>
                    <a:pt x="6896" y="152"/>
                    <a:pt x="6718" y="0"/>
                    <a:pt x="6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3"/>
            <p:cNvSpPr/>
            <p:nvPr/>
          </p:nvSpPr>
          <p:spPr>
            <a:xfrm>
              <a:off x="7524467" y="3207019"/>
              <a:ext cx="14106" cy="12133"/>
            </a:xfrm>
            <a:custGeom>
              <a:rect b="b" l="l" r="r" t="t"/>
              <a:pathLst>
                <a:path extrusionOk="0" h="830" w="965">
                  <a:moveTo>
                    <a:pt x="482" y="0"/>
                  </a:moveTo>
                  <a:cubicBezTo>
                    <a:pt x="215" y="0"/>
                    <a:pt x="1" y="268"/>
                    <a:pt x="90" y="544"/>
                  </a:cubicBezTo>
                  <a:cubicBezTo>
                    <a:pt x="143" y="723"/>
                    <a:pt x="304" y="830"/>
                    <a:pt x="482" y="830"/>
                  </a:cubicBezTo>
                  <a:lnTo>
                    <a:pt x="491" y="830"/>
                  </a:lnTo>
                  <a:cubicBezTo>
                    <a:pt x="759" y="830"/>
                    <a:pt x="964" y="571"/>
                    <a:pt x="884" y="285"/>
                  </a:cubicBezTo>
                  <a:cubicBezTo>
                    <a:pt x="830" y="116"/>
                    <a:pt x="661" y="0"/>
                    <a:pt x="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3"/>
            <p:cNvSpPr/>
            <p:nvPr/>
          </p:nvSpPr>
          <p:spPr>
            <a:xfrm>
              <a:off x="7436192" y="3207019"/>
              <a:ext cx="81376" cy="12133"/>
            </a:xfrm>
            <a:custGeom>
              <a:rect b="b" l="l" r="r" t="t"/>
              <a:pathLst>
                <a:path extrusionOk="0" h="830" w="5567">
                  <a:moveTo>
                    <a:pt x="446" y="0"/>
                  </a:moveTo>
                  <a:cubicBezTo>
                    <a:pt x="196" y="0"/>
                    <a:pt x="0" y="223"/>
                    <a:pt x="36" y="482"/>
                  </a:cubicBezTo>
                  <a:cubicBezTo>
                    <a:pt x="63" y="687"/>
                    <a:pt x="250" y="830"/>
                    <a:pt x="455" y="830"/>
                  </a:cubicBezTo>
                  <a:lnTo>
                    <a:pt x="5121" y="830"/>
                  </a:lnTo>
                  <a:cubicBezTo>
                    <a:pt x="5371" y="830"/>
                    <a:pt x="5567" y="607"/>
                    <a:pt x="5531" y="357"/>
                  </a:cubicBezTo>
                  <a:cubicBezTo>
                    <a:pt x="5504" y="152"/>
                    <a:pt x="5317" y="0"/>
                    <a:pt x="5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33"/>
          <p:cNvGrpSpPr/>
          <p:nvPr/>
        </p:nvGrpSpPr>
        <p:grpSpPr>
          <a:xfrm>
            <a:off x="4437976" y="3045464"/>
            <a:ext cx="268051" cy="340179"/>
            <a:chOff x="4437976" y="3045464"/>
            <a:chExt cx="268051" cy="340179"/>
          </a:xfrm>
        </p:grpSpPr>
        <p:sp>
          <p:nvSpPr>
            <p:cNvPr id="3535" name="Google Shape;3535;p33"/>
            <p:cNvSpPr/>
            <p:nvPr/>
          </p:nvSpPr>
          <p:spPr>
            <a:xfrm>
              <a:off x="4510972" y="3088336"/>
              <a:ext cx="188447" cy="290556"/>
            </a:xfrm>
            <a:custGeom>
              <a:rect b="b" l="l" r="r" t="t"/>
              <a:pathLst>
                <a:path extrusionOk="0" h="18075" w="11723">
                  <a:moveTo>
                    <a:pt x="1" y="1"/>
                  </a:moveTo>
                  <a:lnTo>
                    <a:pt x="1" y="18075"/>
                  </a:lnTo>
                  <a:lnTo>
                    <a:pt x="11723" y="18075"/>
                  </a:lnTo>
                  <a:lnTo>
                    <a:pt x="117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3"/>
            <p:cNvSpPr/>
            <p:nvPr/>
          </p:nvSpPr>
          <p:spPr>
            <a:xfrm>
              <a:off x="4465802" y="3114152"/>
              <a:ext cx="212399" cy="232332"/>
            </a:xfrm>
            <a:custGeom>
              <a:rect b="b" l="l" r="r" t="t"/>
              <a:pathLst>
                <a:path extrusionOk="0" h="14453" w="13213">
                  <a:moveTo>
                    <a:pt x="0" y="1"/>
                  </a:moveTo>
                  <a:lnTo>
                    <a:pt x="0" y="14453"/>
                  </a:lnTo>
                  <a:lnTo>
                    <a:pt x="13213" y="14453"/>
                  </a:lnTo>
                  <a:lnTo>
                    <a:pt x="132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3"/>
            <p:cNvSpPr/>
            <p:nvPr/>
          </p:nvSpPr>
          <p:spPr>
            <a:xfrm>
              <a:off x="4512258" y="3052344"/>
              <a:ext cx="85342" cy="61824"/>
            </a:xfrm>
            <a:custGeom>
              <a:rect b="b" l="l" r="r" t="t"/>
              <a:pathLst>
                <a:path extrusionOk="0" h="3846" w="5309">
                  <a:moveTo>
                    <a:pt x="3712" y="1"/>
                  </a:moveTo>
                  <a:cubicBezTo>
                    <a:pt x="2802" y="1"/>
                    <a:pt x="2062" y="661"/>
                    <a:pt x="2062" y="1580"/>
                  </a:cubicBezTo>
                  <a:lnTo>
                    <a:pt x="554" y="1580"/>
                  </a:lnTo>
                  <a:cubicBezTo>
                    <a:pt x="251" y="1580"/>
                    <a:pt x="1" y="1830"/>
                    <a:pt x="1" y="2133"/>
                  </a:cubicBezTo>
                  <a:lnTo>
                    <a:pt x="1" y="3846"/>
                  </a:lnTo>
                  <a:lnTo>
                    <a:pt x="3177" y="3846"/>
                  </a:lnTo>
                  <a:lnTo>
                    <a:pt x="3177" y="2133"/>
                  </a:lnTo>
                  <a:cubicBezTo>
                    <a:pt x="3177" y="1830"/>
                    <a:pt x="3427" y="1580"/>
                    <a:pt x="3730" y="1580"/>
                  </a:cubicBezTo>
                  <a:lnTo>
                    <a:pt x="5238" y="1580"/>
                  </a:lnTo>
                  <a:cubicBezTo>
                    <a:pt x="5238" y="1419"/>
                    <a:pt x="5264" y="1259"/>
                    <a:pt x="5309" y="1116"/>
                  </a:cubicBezTo>
                  <a:cubicBezTo>
                    <a:pt x="5104" y="447"/>
                    <a:pt x="4470" y="1"/>
                    <a:pt x="37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3"/>
            <p:cNvSpPr/>
            <p:nvPr/>
          </p:nvSpPr>
          <p:spPr>
            <a:xfrm>
              <a:off x="4563313" y="3070268"/>
              <a:ext cx="68431" cy="43901"/>
            </a:xfrm>
            <a:custGeom>
              <a:rect b="b" l="l" r="r" t="t"/>
              <a:pathLst>
                <a:path extrusionOk="0" h="2731" w="4257">
                  <a:moveTo>
                    <a:pt x="2133" y="1"/>
                  </a:moveTo>
                  <a:cubicBezTo>
                    <a:pt x="2088" y="144"/>
                    <a:pt x="2062" y="304"/>
                    <a:pt x="2062" y="465"/>
                  </a:cubicBezTo>
                  <a:lnTo>
                    <a:pt x="554" y="465"/>
                  </a:lnTo>
                  <a:cubicBezTo>
                    <a:pt x="251" y="465"/>
                    <a:pt x="1" y="715"/>
                    <a:pt x="1" y="1018"/>
                  </a:cubicBezTo>
                  <a:lnTo>
                    <a:pt x="1" y="2731"/>
                  </a:lnTo>
                  <a:lnTo>
                    <a:pt x="4256" y="2731"/>
                  </a:lnTo>
                  <a:lnTo>
                    <a:pt x="4256" y="1018"/>
                  </a:lnTo>
                  <a:cubicBezTo>
                    <a:pt x="4256" y="715"/>
                    <a:pt x="4006" y="465"/>
                    <a:pt x="3703" y="465"/>
                  </a:cubicBezTo>
                  <a:lnTo>
                    <a:pt x="2195" y="465"/>
                  </a:lnTo>
                  <a:cubicBezTo>
                    <a:pt x="2195" y="304"/>
                    <a:pt x="2178" y="144"/>
                    <a:pt x="21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3"/>
            <p:cNvSpPr/>
            <p:nvPr/>
          </p:nvSpPr>
          <p:spPr>
            <a:xfrm>
              <a:off x="4621681" y="3230310"/>
              <a:ext cx="17522" cy="28276"/>
            </a:xfrm>
            <a:custGeom>
              <a:rect b="b" l="l" r="r" t="t"/>
              <a:pathLst>
                <a:path extrusionOk="0" h="1759" w="1090">
                  <a:moveTo>
                    <a:pt x="545" y="1"/>
                  </a:moveTo>
                  <a:cubicBezTo>
                    <a:pt x="224" y="161"/>
                    <a:pt x="1" y="491"/>
                    <a:pt x="1" y="875"/>
                  </a:cubicBezTo>
                  <a:cubicBezTo>
                    <a:pt x="1" y="1259"/>
                    <a:pt x="224" y="1598"/>
                    <a:pt x="545" y="1758"/>
                  </a:cubicBezTo>
                  <a:cubicBezTo>
                    <a:pt x="866" y="1598"/>
                    <a:pt x="1089" y="1259"/>
                    <a:pt x="1089" y="875"/>
                  </a:cubicBezTo>
                  <a:cubicBezTo>
                    <a:pt x="1089" y="491"/>
                    <a:pt x="866" y="161"/>
                    <a:pt x="545" y="1"/>
                  </a:cubicBezTo>
                  <a:close/>
                </a:path>
              </a:pathLst>
            </a:custGeom>
            <a:solidFill>
              <a:srgbClr val="007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3"/>
            <p:cNvSpPr/>
            <p:nvPr/>
          </p:nvSpPr>
          <p:spPr>
            <a:xfrm>
              <a:off x="4569630" y="3198482"/>
              <a:ext cx="17940" cy="28694"/>
            </a:xfrm>
            <a:custGeom>
              <a:rect b="b" l="l" r="r" t="t"/>
              <a:pathLst>
                <a:path extrusionOk="0" h="1785" w="1116">
                  <a:moveTo>
                    <a:pt x="562" y="0"/>
                  </a:moveTo>
                  <a:cubicBezTo>
                    <a:pt x="232" y="161"/>
                    <a:pt x="0" y="500"/>
                    <a:pt x="0" y="892"/>
                  </a:cubicBezTo>
                  <a:cubicBezTo>
                    <a:pt x="0" y="1285"/>
                    <a:pt x="232" y="1624"/>
                    <a:pt x="562" y="1785"/>
                  </a:cubicBezTo>
                  <a:cubicBezTo>
                    <a:pt x="892" y="1624"/>
                    <a:pt x="1115" y="1285"/>
                    <a:pt x="1115" y="892"/>
                  </a:cubicBezTo>
                  <a:cubicBezTo>
                    <a:pt x="1115" y="500"/>
                    <a:pt x="892" y="161"/>
                    <a:pt x="562" y="0"/>
                  </a:cubicBezTo>
                  <a:close/>
                </a:path>
              </a:pathLst>
            </a:custGeom>
            <a:solidFill>
              <a:srgbClr val="007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3"/>
            <p:cNvSpPr/>
            <p:nvPr/>
          </p:nvSpPr>
          <p:spPr>
            <a:xfrm>
              <a:off x="4516277" y="3229024"/>
              <a:ext cx="19097" cy="28694"/>
            </a:xfrm>
            <a:custGeom>
              <a:rect b="b" l="l" r="r" t="t"/>
              <a:pathLst>
                <a:path extrusionOk="0" h="1785" w="1188">
                  <a:moveTo>
                    <a:pt x="589" y="0"/>
                  </a:moveTo>
                  <a:cubicBezTo>
                    <a:pt x="242" y="152"/>
                    <a:pt x="1" y="491"/>
                    <a:pt x="1" y="893"/>
                  </a:cubicBezTo>
                  <a:cubicBezTo>
                    <a:pt x="1" y="1303"/>
                    <a:pt x="242" y="1642"/>
                    <a:pt x="589" y="1785"/>
                  </a:cubicBezTo>
                  <a:cubicBezTo>
                    <a:pt x="946" y="1642"/>
                    <a:pt x="1187" y="1303"/>
                    <a:pt x="1187" y="893"/>
                  </a:cubicBezTo>
                  <a:cubicBezTo>
                    <a:pt x="1187" y="491"/>
                    <a:pt x="946" y="152"/>
                    <a:pt x="589" y="0"/>
                  </a:cubicBezTo>
                  <a:close/>
                </a:path>
              </a:pathLst>
            </a:custGeom>
            <a:solidFill>
              <a:srgbClr val="007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3"/>
            <p:cNvSpPr/>
            <p:nvPr/>
          </p:nvSpPr>
          <p:spPr>
            <a:xfrm>
              <a:off x="4569919" y="3141399"/>
              <a:ext cx="17506" cy="28276"/>
            </a:xfrm>
            <a:custGeom>
              <a:rect b="b" l="l" r="r" t="t"/>
              <a:pathLst>
                <a:path extrusionOk="0" h="1759" w="1089">
                  <a:moveTo>
                    <a:pt x="544" y="1"/>
                  </a:moveTo>
                  <a:cubicBezTo>
                    <a:pt x="214" y="161"/>
                    <a:pt x="0" y="491"/>
                    <a:pt x="0" y="875"/>
                  </a:cubicBezTo>
                  <a:cubicBezTo>
                    <a:pt x="0" y="1259"/>
                    <a:pt x="214" y="1598"/>
                    <a:pt x="544" y="1758"/>
                  </a:cubicBezTo>
                  <a:cubicBezTo>
                    <a:pt x="865" y="1598"/>
                    <a:pt x="1089" y="1259"/>
                    <a:pt x="1089" y="875"/>
                  </a:cubicBezTo>
                  <a:cubicBezTo>
                    <a:pt x="1089" y="491"/>
                    <a:pt x="865" y="161"/>
                    <a:pt x="544" y="1"/>
                  </a:cubicBezTo>
                  <a:close/>
                </a:path>
              </a:pathLst>
            </a:custGeom>
            <a:solidFill>
              <a:srgbClr val="007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3"/>
            <p:cNvSpPr/>
            <p:nvPr/>
          </p:nvSpPr>
          <p:spPr>
            <a:xfrm>
              <a:off x="4506102" y="3278069"/>
              <a:ext cx="14789" cy="13358"/>
            </a:xfrm>
            <a:custGeom>
              <a:rect b="b" l="l" r="r" t="t"/>
              <a:pathLst>
                <a:path extrusionOk="0" h="831" w="920">
                  <a:moveTo>
                    <a:pt x="446" y="0"/>
                  </a:moveTo>
                  <a:cubicBezTo>
                    <a:pt x="197" y="0"/>
                    <a:pt x="0" y="223"/>
                    <a:pt x="36" y="473"/>
                  </a:cubicBezTo>
                  <a:cubicBezTo>
                    <a:pt x="72" y="678"/>
                    <a:pt x="259" y="830"/>
                    <a:pt x="464" y="830"/>
                  </a:cubicBezTo>
                  <a:lnTo>
                    <a:pt x="482" y="830"/>
                  </a:lnTo>
                  <a:cubicBezTo>
                    <a:pt x="723" y="830"/>
                    <a:pt x="919" y="607"/>
                    <a:pt x="883" y="357"/>
                  </a:cubicBezTo>
                  <a:cubicBezTo>
                    <a:pt x="857" y="152"/>
                    <a:pt x="669" y="0"/>
                    <a:pt x="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3"/>
            <p:cNvSpPr/>
            <p:nvPr/>
          </p:nvSpPr>
          <p:spPr>
            <a:xfrm>
              <a:off x="4525167" y="3278069"/>
              <a:ext cx="112300" cy="13358"/>
            </a:xfrm>
            <a:custGeom>
              <a:rect b="b" l="l" r="r" t="t"/>
              <a:pathLst>
                <a:path extrusionOk="0" h="831" w="6986">
                  <a:moveTo>
                    <a:pt x="447" y="0"/>
                  </a:moveTo>
                  <a:cubicBezTo>
                    <a:pt x="197" y="0"/>
                    <a:pt x="1" y="223"/>
                    <a:pt x="36" y="473"/>
                  </a:cubicBezTo>
                  <a:cubicBezTo>
                    <a:pt x="72" y="678"/>
                    <a:pt x="259" y="830"/>
                    <a:pt x="465" y="830"/>
                  </a:cubicBezTo>
                  <a:lnTo>
                    <a:pt x="6540" y="830"/>
                  </a:lnTo>
                  <a:cubicBezTo>
                    <a:pt x="6790" y="830"/>
                    <a:pt x="6986" y="607"/>
                    <a:pt x="6950" y="357"/>
                  </a:cubicBezTo>
                  <a:cubicBezTo>
                    <a:pt x="6924" y="152"/>
                    <a:pt x="6736" y="0"/>
                    <a:pt x="65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3"/>
            <p:cNvSpPr/>
            <p:nvPr/>
          </p:nvSpPr>
          <p:spPr>
            <a:xfrm>
              <a:off x="4506664" y="3309898"/>
              <a:ext cx="13358" cy="13358"/>
            </a:xfrm>
            <a:custGeom>
              <a:rect b="b" l="l" r="r" t="t"/>
              <a:pathLst>
                <a:path extrusionOk="0" h="831" w="831">
                  <a:moveTo>
                    <a:pt x="411" y="1"/>
                  </a:moveTo>
                  <a:cubicBezTo>
                    <a:pt x="304" y="1"/>
                    <a:pt x="197" y="46"/>
                    <a:pt x="126" y="126"/>
                  </a:cubicBezTo>
                  <a:cubicBezTo>
                    <a:pt x="46" y="197"/>
                    <a:pt x="1" y="304"/>
                    <a:pt x="1" y="411"/>
                  </a:cubicBezTo>
                  <a:cubicBezTo>
                    <a:pt x="1" y="518"/>
                    <a:pt x="46" y="625"/>
                    <a:pt x="126" y="706"/>
                  </a:cubicBezTo>
                  <a:cubicBezTo>
                    <a:pt x="197" y="786"/>
                    <a:pt x="304" y="831"/>
                    <a:pt x="411" y="831"/>
                  </a:cubicBezTo>
                  <a:cubicBezTo>
                    <a:pt x="518" y="831"/>
                    <a:pt x="625" y="786"/>
                    <a:pt x="706" y="706"/>
                  </a:cubicBezTo>
                  <a:cubicBezTo>
                    <a:pt x="786" y="625"/>
                    <a:pt x="831" y="518"/>
                    <a:pt x="831" y="411"/>
                  </a:cubicBezTo>
                  <a:cubicBezTo>
                    <a:pt x="831" y="304"/>
                    <a:pt x="786" y="197"/>
                    <a:pt x="706" y="126"/>
                  </a:cubicBezTo>
                  <a:cubicBezTo>
                    <a:pt x="625" y="46"/>
                    <a:pt x="518"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3"/>
            <p:cNvSpPr/>
            <p:nvPr/>
          </p:nvSpPr>
          <p:spPr>
            <a:xfrm>
              <a:off x="4525167" y="3309898"/>
              <a:ext cx="112300" cy="13358"/>
            </a:xfrm>
            <a:custGeom>
              <a:rect b="b" l="l" r="r" t="t"/>
              <a:pathLst>
                <a:path extrusionOk="0" h="831" w="6986">
                  <a:moveTo>
                    <a:pt x="447" y="1"/>
                  </a:moveTo>
                  <a:cubicBezTo>
                    <a:pt x="197" y="1"/>
                    <a:pt x="1" y="224"/>
                    <a:pt x="36" y="474"/>
                  </a:cubicBezTo>
                  <a:cubicBezTo>
                    <a:pt x="72" y="679"/>
                    <a:pt x="259" y="831"/>
                    <a:pt x="465" y="831"/>
                  </a:cubicBezTo>
                  <a:lnTo>
                    <a:pt x="6540" y="831"/>
                  </a:lnTo>
                  <a:cubicBezTo>
                    <a:pt x="6790" y="831"/>
                    <a:pt x="6986" y="608"/>
                    <a:pt x="6950" y="358"/>
                  </a:cubicBezTo>
                  <a:cubicBezTo>
                    <a:pt x="6924" y="153"/>
                    <a:pt x="6736" y="1"/>
                    <a:pt x="6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3"/>
            <p:cNvSpPr/>
            <p:nvPr/>
          </p:nvSpPr>
          <p:spPr>
            <a:xfrm>
              <a:off x="4564325" y="3339733"/>
              <a:ext cx="15641" cy="13358"/>
            </a:xfrm>
            <a:custGeom>
              <a:rect b="b" l="l" r="r" t="t"/>
              <a:pathLst>
                <a:path extrusionOk="0" h="831" w="973">
                  <a:moveTo>
                    <a:pt x="482" y="0"/>
                  </a:moveTo>
                  <a:cubicBezTo>
                    <a:pt x="214" y="0"/>
                    <a:pt x="0" y="268"/>
                    <a:pt x="89" y="545"/>
                  </a:cubicBezTo>
                  <a:cubicBezTo>
                    <a:pt x="143" y="723"/>
                    <a:pt x="312" y="830"/>
                    <a:pt x="491" y="830"/>
                  </a:cubicBezTo>
                  <a:cubicBezTo>
                    <a:pt x="767" y="830"/>
                    <a:pt x="973" y="571"/>
                    <a:pt x="883" y="286"/>
                  </a:cubicBezTo>
                  <a:cubicBezTo>
                    <a:pt x="830" y="116"/>
                    <a:pt x="669" y="0"/>
                    <a:pt x="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3"/>
            <p:cNvSpPr/>
            <p:nvPr/>
          </p:nvSpPr>
          <p:spPr>
            <a:xfrm>
              <a:off x="4501938" y="3248025"/>
              <a:ext cx="14644" cy="13423"/>
            </a:xfrm>
            <a:custGeom>
              <a:rect b="b" l="l" r="r" t="t"/>
              <a:pathLst>
                <a:path extrusionOk="0" h="835" w="911">
                  <a:moveTo>
                    <a:pt x="455" y="0"/>
                  </a:moveTo>
                  <a:cubicBezTo>
                    <a:pt x="351" y="0"/>
                    <a:pt x="248" y="38"/>
                    <a:pt x="170" y="112"/>
                  </a:cubicBezTo>
                  <a:cubicBezTo>
                    <a:pt x="9" y="273"/>
                    <a:pt x="1" y="531"/>
                    <a:pt x="161" y="701"/>
                  </a:cubicBezTo>
                  <a:lnTo>
                    <a:pt x="170" y="710"/>
                  </a:lnTo>
                  <a:cubicBezTo>
                    <a:pt x="250" y="790"/>
                    <a:pt x="357" y="835"/>
                    <a:pt x="456" y="835"/>
                  </a:cubicBezTo>
                  <a:cubicBezTo>
                    <a:pt x="563" y="835"/>
                    <a:pt x="670" y="790"/>
                    <a:pt x="750" y="710"/>
                  </a:cubicBezTo>
                  <a:cubicBezTo>
                    <a:pt x="911" y="549"/>
                    <a:pt x="911" y="290"/>
                    <a:pt x="750" y="130"/>
                  </a:cubicBezTo>
                  <a:cubicBezTo>
                    <a:pt x="672" y="43"/>
                    <a:pt x="563" y="0"/>
                    <a:pt x="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3"/>
            <p:cNvSpPr/>
            <p:nvPr/>
          </p:nvSpPr>
          <p:spPr>
            <a:xfrm>
              <a:off x="4499222" y="3133185"/>
              <a:ext cx="147006" cy="133599"/>
            </a:xfrm>
            <a:custGeom>
              <a:rect b="b" l="l" r="r" t="t"/>
              <a:pathLst>
                <a:path extrusionOk="0" h="8311" w="9145">
                  <a:moveTo>
                    <a:pt x="4505" y="824"/>
                  </a:moveTo>
                  <a:cubicBezTo>
                    <a:pt x="4817" y="824"/>
                    <a:pt x="5076" y="1083"/>
                    <a:pt x="5076" y="1386"/>
                  </a:cubicBezTo>
                  <a:cubicBezTo>
                    <a:pt x="5076" y="1698"/>
                    <a:pt x="4817" y="1948"/>
                    <a:pt x="4505" y="1948"/>
                  </a:cubicBezTo>
                  <a:cubicBezTo>
                    <a:pt x="4362" y="1948"/>
                    <a:pt x="4220" y="1895"/>
                    <a:pt x="4113" y="1787"/>
                  </a:cubicBezTo>
                  <a:cubicBezTo>
                    <a:pt x="4006" y="1680"/>
                    <a:pt x="3943" y="1538"/>
                    <a:pt x="3943" y="1386"/>
                  </a:cubicBezTo>
                  <a:cubicBezTo>
                    <a:pt x="3943" y="1234"/>
                    <a:pt x="4006" y="1101"/>
                    <a:pt x="4113" y="993"/>
                  </a:cubicBezTo>
                  <a:cubicBezTo>
                    <a:pt x="4220" y="886"/>
                    <a:pt x="4362" y="824"/>
                    <a:pt x="4505" y="824"/>
                  </a:cubicBezTo>
                  <a:close/>
                  <a:moveTo>
                    <a:pt x="4505" y="4375"/>
                  </a:moveTo>
                  <a:cubicBezTo>
                    <a:pt x="4826" y="4375"/>
                    <a:pt x="5085" y="4633"/>
                    <a:pt x="5085" y="4954"/>
                  </a:cubicBezTo>
                  <a:cubicBezTo>
                    <a:pt x="5085" y="5276"/>
                    <a:pt x="4826" y="5534"/>
                    <a:pt x="4505" y="5534"/>
                  </a:cubicBezTo>
                  <a:cubicBezTo>
                    <a:pt x="4354" y="5534"/>
                    <a:pt x="4211" y="5472"/>
                    <a:pt x="4104" y="5365"/>
                  </a:cubicBezTo>
                  <a:cubicBezTo>
                    <a:pt x="3988" y="5249"/>
                    <a:pt x="3934" y="5106"/>
                    <a:pt x="3934" y="4954"/>
                  </a:cubicBezTo>
                  <a:cubicBezTo>
                    <a:pt x="3934" y="4633"/>
                    <a:pt x="4193" y="4375"/>
                    <a:pt x="4505" y="4375"/>
                  </a:cubicBezTo>
                  <a:close/>
                  <a:moveTo>
                    <a:pt x="7735" y="6355"/>
                  </a:moveTo>
                  <a:cubicBezTo>
                    <a:pt x="8047" y="6355"/>
                    <a:pt x="8297" y="6605"/>
                    <a:pt x="8297" y="6917"/>
                  </a:cubicBezTo>
                  <a:cubicBezTo>
                    <a:pt x="8297" y="7229"/>
                    <a:pt x="8047" y="7479"/>
                    <a:pt x="7735" y="7479"/>
                  </a:cubicBezTo>
                  <a:cubicBezTo>
                    <a:pt x="7422" y="7479"/>
                    <a:pt x="7173" y="7229"/>
                    <a:pt x="7173" y="6917"/>
                  </a:cubicBezTo>
                  <a:cubicBezTo>
                    <a:pt x="7173" y="6605"/>
                    <a:pt x="7422" y="6355"/>
                    <a:pt x="7735" y="6355"/>
                  </a:cubicBezTo>
                  <a:close/>
                  <a:moveTo>
                    <a:pt x="4525" y="1"/>
                  </a:moveTo>
                  <a:cubicBezTo>
                    <a:pt x="4466" y="1"/>
                    <a:pt x="4405" y="4"/>
                    <a:pt x="4345" y="12"/>
                  </a:cubicBezTo>
                  <a:cubicBezTo>
                    <a:pt x="4104" y="39"/>
                    <a:pt x="3863" y="146"/>
                    <a:pt x="3667" y="298"/>
                  </a:cubicBezTo>
                  <a:cubicBezTo>
                    <a:pt x="3328" y="565"/>
                    <a:pt x="3140" y="967"/>
                    <a:pt x="3140" y="1386"/>
                  </a:cubicBezTo>
                  <a:cubicBezTo>
                    <a:pt x="3140" y="1761"/>
                    <a:pt x="3283" y="2109"/>
                    <a:pt x="3542" y="2367"/>
                  </a:cubicBezTo>
                  <a:cubicBezTo>
                    <a:pt x="3711" y="2537"/>
                    <a:pt x="3899" y="2653"/>
                    <a:pt x="4113" y="2715"/>
                  </a:cubicBezTo>
                  <a:lnTo>
                    <a:pt x="4113" y="3616"/>
                  </a:lnTo>
                  <a:cubicBezTo>
                    <a:pt x="3542" y="3786"/>
                    <a:pt x="3122" y="4321"/>
                    <a:pt x="3122" y="4954"/>
                  </a:cubicBezTo>
                  <a:cubicBezTo>
                    <a:pt x="3122" y="5070"/>
                    <a:pt x="3140" y="5195"/>
                    <a:pt x="3167" y="5302"/>
                  </a:cubicBezTo>
                  <a:lnTo>
                    <a:pt x="2257" y="5829"/>
                  </a:lnTo>
                  <a:cubicBezTo>
                    <a:pt x="2007" y="5588"/>
                    <a:pt x="1668" y="5454"/>
                    <a:pt x="1311" y="5454"/>
                  </a:cubicBezTo>
                  <a:cubicBezTo>
                    <a:pt x="830" y="5454"/>
                    <a:pt x="366" y="5722"/>
                    <a:pt x="116" y="6141"/>
                  </a:cubicBezTo>
                  <a:cubicBezTo>
                    <a:pt x="0" y="6337"/>
                    <a:pt x="71" y="6587"/>
                    <a:pt x="268" y="6703"/>
                  </a:cubicBezTo>
                  <a:cubicBezTo>
                    <a:pt x="334" y="6742"/>
                    <a:pt x="407" y="6761"/>
                    <a:pt x="479" y="6761"/>
                  </a:cubicBezTo>
                  <a:cubicBezTo>
                    <a:pt x="618" y="6761"/>
                    <a:pt x="753" y="6690"/>
                    <a:pt x="830" y="6560"/>
                  </a:cubicBezTo>
                  <a:cubicBezTo>
                    <a:pt x="928" y="6391"/>
                    <a:pt x="1115" y="6284"/>
                    <a:pt x="1311" y="6284"/>
                  </a:cubicBezTo>
                  <a:cubicBezTo>
                    <a:pt x="1463" y="6284"/>
                    <a:pt x="1606" y="6337"/>
                    <a:pt x="1713" y="6444"/>
                  </a:cubicBezTo>
                  <a:cubicBezTo>
                    <a:pt x="1838" y="6578"/>
                    <a:pt x="1900" y="6756"/>
                    <a:pt x="1873" y="6935"/>
                  </a:cubicBezTo>
                  <a:cubicBezTo>
                    <a:pt x="1847" y="7122"/>
                    <a:pt x="1713" y="7274"/>
                    <a:pt x="1543" y="7363"/>
                  </a:cubicBezTo>
                  <a:cubicBezTo>
                    <a:pt x="1347" y="7461"/>
                    <a:pt x="1267" y="7702"/>
                    <a:pt x="1365" y="7907"/>
                  </a:cubicBezTo>
                  <a:cubicBezTo>
                    <a:pt x="1436" y="8050"/>
                    <a:pt x="1579" y="8139"/>
                    <a:pt x="1740" y="8139"/>
                  </a:cubicBezTo>
                  <a:cubicBezTo>
                    <a:pt x="1793" y="8139"/>
                    <a:pt x="1856" y="8130"/>
                    <a:pt x="1918" y="8104"/>
                  </a:cubicBezTo>
                  <a:cubicBezTo>
                    <a:pt x="2391" y="7872"/>
                    <a:pt x="2703" y="7381"/>
                    <a:pt x="2703" y="6846"/>
                  </a:cubicBezTo>
                  <a:cubicBezTo>
                    <a:pt x="2703" y="6748"/>
                    <a:pt x="2694" y="6640"/>
                    <a:pt x="2667" y="6542"/>
                  </a:cubicBezTo>
                  <a:lnTo>
                    <a:pt x="3604" y="6007"/>
                  </a:lnTo>
                  <a:cubicBezTo>
                    <a:pt x="3863" y="6230"/>
                    <a:pt x="4184" y="6355"/>
                    <a:pt x="4523" y="6355"/>
                  </a:cubicBezTo>
                  <a:cubicBezTo>
                    <a:pt x="4880" y="6355"/>
                    <a:pt x="5210" y="6221"/>
                    <a:pt x="5460" y="5998"/>
                  </a:cubicBezTo>
                  <a:lnTo>
                    <a:pt x="6414" y="6551"/>
                  </a:lnTo>
                  <a:cubicBezTo>
                    <a:pt x="6370" y="6730"/>
                    <a:pt x="6352" y="6917"/>
                    <a:pt x="6379" y="7113"/>
                  </a:cubicBezTo>
                  <a:cubicBezTo>
                    <a:pt x="6468" y="7765"/>
                    <a:pt x="7021" y="8273"/>
                    <a:pt x="7681" y="8309"/>
                  </a:cubicBezTo>
                  <a:cubicBezTo>
                    <a:pt x="7707" y="8310"/>
                    <a:pt x="7733" y="8311"/>
                    <a:pt x="7759" y="8311"/>
                  </a:cubicBezTo>
                  <a:cubicBezTo>
                    <a:pt x="8518" y="8311"/>
                    <a:pt x="9144" y="7685"/>
                    <a:pt x="9144" y="6917"/>
                  </a:cubicBezTo>
                  <a:cubicBezTo>
                    <a:pt x="9144" y="6150"/>
                    <a:pt x="8520" y="5534"/>
                    <a:pt x="7752" y="5534"/>
                  </a:cubicBezTo>
                  <a:cubicBezTo>
                    <a:pt x="7413" y="5534"/>
                    <a:pt x="7101" y="5650"/>
                    <a:pt x="6860" y="5855"/>
                  </a:cubicBezTo>
                  <a:lnTo>
                    <a:pt x="5888" y="5293"/>
                  </a:lnTo>
                  <a:cubicBezTo>
                    <a:pt x="5915" y="5186"/>
                    <a:pt x="5933" y="5070"/>
                    <a:pt x="5933" y="4954"/>
                  </a:cubicBezTo>
                  <a:cubicBezTo>
                    <a:pt x="5933" y="4321"/>
                    <a:pt x="5513" y="3786"/>
                    <a:pt x="4942" y="3616"/>
                  </a:cubicBezTo>
                  <a:lnTo>
                    <a:pt x="4942" y="2715"/>
                  </a:lnTo>
                  <a:cubicBezTo>
                    <a:pt x="5504" y="2537"/>
                    <a:pt x="5915" y="2010"/>
                    <a:pt x="5915" y="1386"/>
                  </a:cubicBezTo>
                  <a:cubicBezTo>
                    <a:pt x="5915" y="624"/>
                    <a:pt x="5292" y="1"/>
                    <a:pt x="4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3"/>
            <p:cNvSpPr/>
            <p:nvPr/>
          </p:nvSpPr>
          <p:spPr>
            <a:xfrm>
              <a:off x="4437976" y="3045464"/>
              <a:ext cx="268051" cy="340179"/>
            </a:xfrm>
            <a:custGeom>
              <a:rect b="b" l="l" r="r" t="t"/>
              <a:pathLst>
                <a:path extrusionOk="0" h="21162" w="16675">
                  <a:moveTo>
                    <a:pt x="8333" y="848"/>
                  </a:moveTo>
                  <a:cubicBezTo>
                    <a:pt x="9047" y="848"/>
                    <a:pt x="9573" y="1348"/>
                    <a:pt x="9573" y="2008"/>
                  </a:cubicBezTo>
                  <a:lnTo>
                    <a:pt x="9573" y="2418"/>
                  </a:lnTo>
                  <a:lnTo>
                    <a:pt x="11500" y="2418"/>
                  </a:lnTo>
                  <a:cubicBezTo>
                    <a:pt x="11580" y="2418"/>
                    <a:pt x="11643" y="2481"/>
                    <a:pt x="11643" y="2561"/>
                  </a:cubicBezTo>
                  <a:lnTo>
                    <a:pt x="11643" y="3863"/>
                  </a:lnTo>
                  <a:lnTo>
                    <a:pt x="5032" y="3863"/>
                  </a:lnTo>
                  <a:lnTo>
                    <a:pt x="5032" y="2561"/>
                  </a:lnTo>
                  <a:cubicBezTo>
                    <a:pt x="5032" y="2481"/>
                    <a:pt x="5095" y="2418"/>
                    <a:pt x="5175" y="2418"/>
                  </a:cubicBezTo>
                  <a:lnTo>
                    <a:pt x="7102" y="2418"/>
                  </a:lnTo>
                  <a:lnTo>
                    <a:pt x="7102" y="2008"/>
                  </a:lnTo>
                  <a:cubicBezTo>
                    <a:pt x="7102" y="1348"/>
                    <a:pt x="7628" y="848"/>
                    <a:pt x="8333" y="848"/>
                  </a:cubicBezTo>
                  <a:close/>
                  <a:moveTo>
                    <a:pt x="15853" y="3078"/>
                  </a:moveTo>
                  <a:lnTo>
                    <a:pt x="15853" y="20332"/>
                  </a:lnTo>
                  <a:lnTo>
                    <a:pt x="822" y="20332"/>
                  </a:lnTo>
                  <a:lnTo>
                    <a:pt x="822" y="3078"/>
                  </a:lnTo>
                  <a:lnTo>
                    <a:pt x="4212" y="3078"/>
                  </a:lnTo>
                  <a:lnTo>
                    <a:pt x="4212" y="3863"/>
                  </a:lnTo>
                  <a:lnTo>
                    <a:pt x="1731" y="3863"/>
                  </a:lnTo>
                  <a:cubicBezTo>
                    <a:pt x="1508" y="3863"/>
                    <a:pt x="1321" y="4051"/>
                    <a:pt x="1321" y="4274"/>
                  </a:cubicBezTo>
                  <a:lnTo>
                    <a:pt x="1321" y="18726"/>
                  </a:lnTo>
                  <a:cubicBezTo>
                    <a:pt x="1321" y="18949"/>
                    <a:pt x="1508" y="19136"/>
                    <a:pt x="1731" y="19136"/>
                  </a:cubicBezTo>
                  <a:lnTo>
                    <a:pt x="6879" y="19136"/>
                  </a:lnTo>
                  <a:cubicBezTo>
                    <a:pt x="7084" y="19136"/>
                    <a:pt x="7271" y="18993"/>
                    <a:pt x="7298" y="18788"/>
                  </a:cubicBezTo>
                  <a:cubicBezTo>
                    <a:pt x="7334" y="18530"/>
                    <a:pt x="7138" y="18306"/>
                    <a:pt x="6897" y="18306"/>
                  </a:cubicBezTo>
                  <a:lnTo>
                    <a:pt x="2142" y="18306"/>
                  </a:lnTo>
                  <a:lnTo>
                    <a:pt x="2142" y="4693"/>
                  </a:lnTo>
                  <a:lnTo>
                    <a:pt x="14524" y="4693"/>
                  </a:lnTo>
                  <a:lnTo>
                    <a:pt x="14524" y="18306"/>
                  </a:lnTo>
                  <a:lnTo>
                    <a:pt x="9743" y="18306"/>
                  </a:lnTo>
                  <a:cubicBezTo>
                    <a:pt x="9528" y="18306"/>
                    <a:pt x="9350" y="18458"/>
                    <a:pt x="9314" y="18663"/>
                  </a:cubicBezTo>
                  <a:cubicBezTo>
                    <a:pt x="9279" y="18913"/>
                    <a:pt x="9475" y="19136"/>
                    <a:pt x="9725" y="19136"/>
                  </a:cubicBezTo>
                  <a:lnTo>
                    <a:pt x="14944" y="19136"/>
                  </a:lnTo>
                  <a:cubicBezTo>
                    <a:pt x="15167" y="19136"/>
                    <a:pt x="15354" y="18949"/>
                    <a:pt x="15354" y="18726"/>
                  </a:cubicBezTo>
                  <a:lnTo>
                    <a:pt x="15354" y="4274"/>
                  </a:lnTo>
                  <a:cubicBezTo>
                    <a:pt x="15354" y="4051"/>
                    <a:pt x="15167" y="3863"/>
                    <a:pt x="14944" y="3863"/>
                  </a:cubicBezTo>
                  <a:lnTo>
                    <a:pt x="12463" y="3863"/>
                  </a:lnTo>
                  <a:lnTo>
                    <a:pt x="12463" y="3078"/>
                  </a:lnTo>
                  <a:close/>
                  <a:moveTo>
                    <a:pt x="8324" y="1"/>
                  </a:moveTo>
                  <a:cubicBezTo>
                    <a:pt x="7307" y="1"/>
                    <a:pt x="6477" y="679"/>
                    <a:pt x="6281" y="1597"/>
                  </a:cubicBezTo>
                  <a:lnTo>
                    <a:pt x="5139" y="1597"/>
                  </a:lnTo>
                  <a:cubicBezTo>
                    <a:pt x="4711" y="1597"/>
                    <a:pt x="4345" y="1874"/>
                    <a:pt x="4212" y="2258"/>
                  </a:cubicBezTo>
                  <a:lnTo>
                    <a:pt x="411" y="2258"/>
                  </a:lnTo>
                  <a:cubicBezTo>
                    <a:pt x="188" y="2258"/>
                    <a:pt x="1" y="2436"/>
                    <a:pt x="1" y="2668"/>
                  </a:cubicBezTo>
                  <a:lnTo>
                    <a:pt x="1" y="20742"/>
                  </a:lnTo>
                  <a:cubicBezTo>
                    <a:pt x="1" y="20974"/>
                    <a:pt x="188" y="21161"/>
                    <a:pt x="411" y="21161"/>
                  </a:cubicBezTo>
                  <a:lnTo>
                    <a:pt x="16264" y="21161"/>
                  </a:lnTo>
                  <a:cubicBezTo>
                    <a:pt x="16487" y="21161"/>
                    <a:pt x="16674" y="20974"/>
                    <a:pt x="16674" y="20742"/>
                  </a:cubicBezTo>
                  <a:lnTo>
                    <a:pt x="16674" y="2668"/>
                  </a:lnTo>
                  <a:cubicBezTo>
                    <a:pt x="16674" y="2436"/>
                    <a:pt x="16487" y="2258"/>
                    <a:pt x="16264" y="2258"/>
                  </a:cubicBezTo>
                  <a:lnTo>
                    <a:pt x="12446" y="2258"/>
                  </a:lnTo>
                  <a:cubicBezTo>
                    <a:pt x="12312" y="1874"/>
                    <a:pt x="11946" y="1597"/>
                    <a:pt x="11518" y="1597"/>
                  </a:cubicBezTo>
                  <a:lnTo>
                    <a:pt x="10376" y="1597"/>
                  </a:lnTo>
                  <a:cubicBezTo>
                    <a:pt x="10180" y="679"/>
                    <a:pt x="9350" y="1"/>
                    <a:pt x="8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33"/>
          <p:cNvGrpSpPr/>
          <p:nvPr/>
        </p:nvGrpSpPr>
        <p:grpSpPr>
          <a:xfrm>
            <a:off x="1562255" y="3059006"/>
            <a:ext cx="313643" cy="313376"/>
            <a:chOff x="1562255" y="3059006"/>
            <a:chExt cx="313643" cy="313376"/>
          </a:xfrm>
        </p:grpSpPr>
        <p:sp>
          <p:nvSpPr>
            <p:cNvPr id="3552" name="Google Shape;3552;p33"/>
            <p:cNvSpPr/>
            <p:nvPr/>
          </p:nvSpPr>
          <p:spPr>
            <a:xfrm>
              <a:off x="1598925" y="3065892"/>
              <a:ext cx="269954" cy="299872"/>
            </a:xfrm>
            <a:custGeom>
              <a:rect b="b" l="l" r="r" t="t"/>
              <a:pathLst>
                <a:path extrusionOk="0" h="20207" w="18191">
                  <a:moveTo>
                    <a:pt x="9091" y="1"/>
                  </a:moveTo>
                  <a:cubicBezTo>
                    <a:pt x="3988" y="509"/>
                    <a:pt x="1" y="4836"/>
                    <a:pt x="1" y="10099"/>
                  </a:cubicBezTo>
                  <a:cubicBezTo>
                    <a:pt x="1" y="15372"/>
                    <a:pt x="3988" y="19698"/>
                    <a:pt x="9091" y="20207"/>
                  </a:cubicBezTo>
                  <a:cubicBezTo>
                    <a:pt x="14203" y="19698"/>
                    <a:pt x="18191" y="15372"/>
                    <a:pt x="18191" y="10099"/>
                  </a:cubicBezTo>
                  <a:cubicBezTo>
                    <a:pt x="18191" y="4836"/>
                    <a:pt x="14203" y="509"/>
                    <a:pt x="90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3"/>
            <p:cNvSpPr/>
            <p:nvPr/>
          </p:nvSpPr>
          <p:spPr>
            <a:xfrm>
              <a:off x="1596417" y="3092500"/>
              <a:ext cx="245186" cy="245869"/>
            </a:xfrm>
            <a:custGeom>
              <a:rect b="b" l="l" r="r" t="t"/>
              <a:pathLst>
                <a:path extrusionOk="0" h="16568" w="16522">
                  <a:moveTo>
                    <a:pt x="8261" y="1"/>
                  </a:moveTo>
                  <a:cubicBezTo>
                    <a:pt x="3702" y="1"/>
                    <a:pt x="0" y="3703"/>
                    <a:pt x="0" y="8279"/>
                  </a:cubicBezTo>
                  <a:cubicBezTo>
                    <a:pt x="0" y="12856"/>
                    <a:pt x="3702" y="16567"/>
                    <a:pt x="8261" y="16567"/>
                  </a:cubicBezTo>
                  <a:cubicBezTo>
                    <a:pt x="12820" y="16567"/>
                    <a:pt x="16522" y="12856"/>
                    <a:pt x="16522" y="8279"/>
                  </a:cubicBezTo>
                  <a:cubicBezTo>
                    <a:pt x="16522" y="3703"/>
                    <a:pt x="12820" y="1"/>
                    <a:pt x="8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3"/>
            <p:cNvSpPr/>
            <p:nvPr/>
          </p:nvSpPr>
          <p:spPr>
            <a:xfrm>
              <a:off x="1666981" y="3147052"/>
              <a:ext cx="39860" cy="55086"/>
            </a:xfrm>
            <a:custGeom>
              <a:rect b="b" l="l" r="r" t="t"/>
              <a:pathLst>
                <a:path extrusionOk="0" h="3712" w="2686">
                  <a:moveTo>
                    <a:pt x="1347" y="0"/>
                  </a:moveTo>
                  <a:cubicBezTo>
                    <a:pt x="571" y="250"/>
                    <a:pt x="0" y="990"/>
                    <a:pt x="0" y="1856"/>
                  </a:cubicBezTo>
                  <a:cubicBezTo>
                    <a:pt x="0" y="2721"/>
                    <a:pt x="571" y="3453"/>
                    <a:pt x="1347" y="3711"/>
                  </a:cubicBezTo>
                  <a:cubicBezTo>
                    <a:pt x="2123" y="3453"/>
                    <a:pt x="2685" y="2721"/>
                    <a:pt x="2685" y="1856"/>
                  </a:cubicBezTo>
                  <a:cubicBezTo>
                    <a:pt x="2685" y="990"/>
                    <a:pt x="2123" y="25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3"/>
            <p:cNvSpPr/>
            <p:nvPr/>
          </p:nvSpPr>
          <p:spPr>
            <a:xfrm>
              <a:off x="1668954" y="3165721"/>
              <a:ext cx="17763" cy="17615"/>
            </a:xfrm>
            <a:custGeom>
              <a:rect b="b" l="l" r="r" t="t"/>
              <a:pathLst>
                <a:path extrusionOk="0" h="1187" w="1197">
                  <a:moveTo>
                    <a:pt x="599" y="0"/>
                  </a:moveTo>
                  <a:cubicBezTo>
                    <a:pt x="268" y="0"/>
                    <a:pt x="1" y="268"/>
                    <a:pt x="1" y="598"/>
                  </a:cubicBezTo>
                  <a:cubicBezTo>
                    <a:pt x="1" y="928"/>
                    <a:pt x="268" y="1187"/>
                    <a:pt x="599" y="1187"/>
                  </a:cubicBezTo>
                  <a:cubicBezTo>
                    <a:pt x="929" y="1187"/>
                    <a:pt x="1196" y="928"/>
                    <a:pt x="1196" y="598"/>
                  </a:cubicBezTo>
                  <a:cubicBezTo>
                    <a:pt x="1196" y="268"/>
                    <a:pt x="929" y="0"/>
                    <a:pt x="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3"/>
            <p:cNvSpPr/>
            <p:nvPr/>
          </p:nvSpPr>
          <p:spPr>
            <a:xfrm>
              <a:off x="1709868" y="3214277"/>
              <a:ext cx="100764" cy="95228"/>
            </a:xfrm>
            <a:custGeom>
              <a:rect b="b" l="l" r="r" t="t"/>
              <a:pathLst>
                <a:path extrusionOk="0" h="6417" w="6790">
                  <a:moveTo>
                    <a:pt x="5617" y="1"/>
                  </a:moveTo>
                  <a:cubicBezTo>
                    <a:pt x="4825" y="1"/>
                    <a:pt x="4068" y="450"/>
                    <a:pt x="3712" y="1215"/>
                  </a:cubicBezTo>
                  <a:cubicBezTo>
                    <a:pt x="3489" y="1697"/>
                    <a:pt x="3185" y="2134"/>
                    <a:pt x="2811" y="2509"/>
                  </a:cubicBezTo>
                  <a:cubicBezTo>
                    <a:pt x="2427" y="2892"/>
                    <a:pt x="1999" y="3196"/>
                    <a:pt x="1517" y="3419"/>
                  </a:cubicBezTo>
                  <a:cubicBezTo>
                    <a:pt x="464" y="3909"/>
                    <a:pt x="0" y="5158"/>
                    <a:pt x="491" y="6211"/>
                  </a:cubicBezTo>
                  <a:cubicBezTo>
                    <a:pt x="491" y="6211"/>
                    <a:pt x="491" y="6220"/>
                    <a:pt x="500" y="6220"/>
                  </a:cubicBezTo>
                  <a:cubicBezTo>
                    <a:pt x="777" y="6354"/>
                    <a:pt x="1080" y="6416"/>
                    <a:pt x="1392" y="6416"/>
                  </a:cubicBezTo>
                  <a:cubicBezTo>
                    <a:pt x="1687" y="6416"/>
                    <a:pt x="1990" y="6354"/>
                    <a:pt x="2275" y="6229"/>
                  </a:cubicBezTo>
                  <a:cubicBezTo>
                    <a:pt x="3203" y="5792"/>
                    <a:pt x="4042" y="5203"/>
                    <a:pt x="4773" y="4480"/>
                  </a:cubicBezTo>
                  <a:cubicBezTo>
                    <a:pt x="5505" y="3749"/>
                    <a:pt x="6093" y="2910"/>
                    <a:pt x="6522" y="1974"/>
                  </a:cubicBezTo>
                  <a:cubicBezTo>
                    <a:pt x="6789" y="1394"/>
                    <a:pt x="6771" y="743"/>
                    <a:pt x="6513" y="198"/>
                  </a:cubicBezTo>
                  <a:lnTo>
                    <a:pt x="6504" y="198"/>
                  </a:lnTo>
                  <a:cubicBezTo>
                    <a:pt x="6216" y="64"/>
                    <a:pt x="5914" y="1"/>
                    <a:pt x="5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3"/>
            <p:cNvSpPr/>
            <p:nvPr/>
          </p:nvSpPr>
          <p:spPr>
            <a:xfrm>
              <a:off x="1732767" y="3263546"/>
              <a:ext cx="18416" cy="18416"/>
            </a:xfrm>
            <a:custGeom>
              <a:rect b="b" l="l" r="r" t="t"/>
              <a:pathLst>
                <a:path extrusionOk="0" h="1241" w="1241">
                  <a:moveTo>
                    <a:pt x="616" y="1"/>
                  </a:moveTo>
                  <a:cubicBezTo>
                    <a:pt x="277" y="1"/>
                    <a:pt x="1" y="277"/>
                    <a:pt x="1" y="625"/>
                  </a:cubicBezTo>
                  <a:cubicBezTo>
                    <a:pt x="1" y="964"/>
                    <a:pt x="277" y="1241"/>
                    <a:pt x="616" y="1241"/>
                  </a:cubicBezTo>
                  <a:cubicBezTo>
                    <a:pt x="964" y="1241"/>
                    <a:pt x="1241" y="964"/>
                    <a:pt x="1241" y="625"/>
                  </a:cubicBezTo>
                  <a:cubicBezTo>
                    <a:pt x="1241" y="277"/>
                    <a:pt x="964" y="1"/>
                    <a:pt x="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3"/>
            <p:cNvSpPr/>
            <p:nvPr/>
          </p:nvSpPr>
          <p:spPr>
            <a:xfrm>
              <a:off x="1768115" y="3226743"/>
              <a:ext cx="18416" cy="18283"/>
            </a:xfrm>
            <a:custGeom>
              <a:rect b="b" l="l" r="r" t="t"/>
              <a:pathLst>
                <a:path extrusionOk="0" h="1232" w="1241">
                  <a:moveTo>
                    <a:pt x="616" y="1"/>
                  </a:moveTo>
                  <a:cubicBezTo>
                    <a:pt x="277" y="1"/>
                    <a:pt x="1" y="277"/>
                    <a:pt x="1" y="616"/>
                  </a:cubicBezTo>
                  <a:cubicBezTo>
                    <a:pt x="1" y="955"/>
                    <a:pt x="277" y="1232"/>
                    <a:pt x="616" y="1232"/>
                  </a:cubicBezTo>
                  <a:cubicBezTo>
                    <a:pt x="964" y="1232"/>
                    <a:pt x="1241" y="955"/>
                    <a:pt x="1241" y="616"/>
                  </a:cubicBezTo>
                  <a:cubicBezTo>
                    <a:pt x="1241" y="277"/>
                    <a:pt x="964" y="1"/>
                    <a:pt x="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3"/>
            <p:cNvSpPr/>
            <p:nvPr/>
          </p:nvSpPr>
          <p:spPr>
            <a:xfrm>
              <a:off x="1562255" y="3059006"/>
              <a:ext cx="313643" cy="312100"/>
            </a:xfrm>
            <a:custGeom>
              <a:rect b="b" l="l" r="r" t="t"/>
              <a:pathLst>
                <a:path extrusionOk="0" h="21031" w="21135">
                  <a:moveTo>
                    <a:pt x="10572" y="1"/>
                  </a:moveTo>
                  <a:cubicBezTo>
                    <a:pt x="7744" y="1"/>
                    <a:pt x="5094" y="1098"/>
                    <a:pt x="3096" y="3096"/>
                  </a:cubicBezTo>
                  <a:cubicBezTo>
                    <a:pt x="1098" y="5095"/>
                    <a:pt x="0" y="7744"/>
                    <a:pt x="0" y="10563"/>
                  </a:cubicBezTo>
                  <a:cubicBezTo>
                    <a:pt x="0" y="13124"/>
                    <a:pt x="928" y="15586"/>
                    <a:pt x="2605" y="17513"/>
                  </a:cubicBezTo>
                  <a:cubicBezTo>
                    <a:pt x="4265" y="19413"/>
                    <a:pt x="6549" y="20662"/>
                    <a:pt x="9037" y="21028"/>
                  </a:cubicBezTo>
                  <a:cubicBezTo>
                    <a:pt x="9055" y="21030"/>
                    <a:pt x="9073" y="21031"/>
                    <a:pt x="9090" y="21031"/>
                  </a:cubicBezTo>
                  <a:cubicBezTo>
                    <a:pt x="9300" y="21031"/>
                    <a:pt x="9477" y="20885"/>
                    <a:pt x="9510" y="20671"/>
                  </a:cubicBezTo>
                  <a:cubicBezTo>
                    <a:pt x="9537" y="20448"/>
                    <a:pt x="9385" y="20242"/>
                    <a:pt x="9162" y="20207"/>
                  </a:cubicBezTo>
                  <a:cubicBezTo>
                    <a:pt x="4407" y="19520"/>
                    <a:pt x="830" y="15372"/>
                    <a:pt x="830" y="10563"/>
                  </a:cubicBezTo>
                  <a:cubicBezTo>
                    <a:pt x="830" y="5193"/>
                    <a:pt x="5193" y="830"/>
                    <a:pt x="10572" y="830"/>
                  </a:cubicBezTo>
                  <a:cubicBezTo>
                    <a:pt x="15942" y="830"/>
                    <a:pt x="20305" y="5193"/>
                    <a:pt x="20305" y="10563"/>
                  </a:cubicBezTo>
                  <a:cubicBezTo>
                    <a:pt x="20305" y="15381"/>
                    <a:pt x="16718" y="19529"/>
                    <a:pt x="11964" y="20207"/>
                  </a:cubicBezTo>
                  <a:cubicBezTo>
                    <a:pt x="11741" y="20242"/>
                    <a:pt x="11589" y="20448"/>
                    <a:pt x="11616" y="20680"/>
                  </a:cubicBezTo>
                  <a:cubicBezTo>
                    <a:pt x="11642" y="20885"/>
                    <a:pt x="11821" y="21028"/>
                    <a:pt x="12026" y="21028"/>
                  </a:cubicBezTo>
                  <a:lnTo>
                    <a:pt x="12088" y="21028"/>
                  </a:lnTo>
                  <a:cubicBezTo>
                    <a:pt x="14577" y="20671"/>
                    <a:pt x="16861" y="19422"/>
                    <a:pt x="18529" y="17513"/>
                  </a:cubicBezTo>
                  <a:cubicBezTo>
                    <a:pt x="20207" y="15595"/>
                    <a:pt x="21134" y="13124"/>
                    <a:pt x="21134" y="10563"/>
                  </a:cubicBezTo>
                  <a:cubicBezTo>
                    <a:pt x="21134" y="7744"/>
                    <a:pt x="20037" y="5095"/>
                    <a:pt x="18039" y="3096"/>
                  </a:cubicBezTo>
                  <a:cubicBezTo>
                    <a:pt x="16040" y="1098"/>
                    <a:pt x="13391" y="1"/>
                    <a:pt x="105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3"/>
            <p:cNvSpPr/>
            <p:nvPr/>
          </p:nvSpPr>
          <p:spPr>
            <a:xfrm>
              <a:off x="1711857" y="3360199"/>
              <a:ext cx="13386" cy="12184"/>
            </a:xfrm>
            <a:custGeom>
              <a:rect b="b" l="l" r="r" t="t"/>
              <a:pathLst>
                <a:path extrusionOk="0" h="821" w="902">
                  <a:moveTo>
                    <a:pt x="482" y="0"/>
                  </a:moveTo>
                  <a:cubicBezTo>
                    <a:pt x="214" y="0"/>
                    <a:pt x="0" y="259"/>
                    <a:pt x="89" y="544"/>
                  </a:cubicBezTo>
                  <a:cubicBezTo>
                    <a:pt x="143" y="714"/>
                    <a:pt x="304" y="821"/>
                    <a:pt x="482" y="821"/>
                  </a:cubicBezTo>
                  <a:lnTo>
                    <a:pt x="491" y="821"/>
                  </a:lnTo>
                  <a:cubicBezTo>
                    <a:pt x="723" y="821"/>
                    <a:pt x="901" y="642"/>
                    <a:pt x="901" y="410"/>
                  </a:cubicBezTo>
                  <a:cubicBezTo>
                    <a:pt x="901" y="187"/>
                    <a:pt x="723" y="0"/>
                    <a:pt x="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3"/>
            <p:cNvSpPr/>
            <p:nvPr/>
          </p:nvSpPr>
          <p:spPr>
            <a:xfrm>
              <a:off x="1578015" y="3087217"/>
              <a:ext cx="282257" cy="257237"/>
            </a:xfrm>
            <a:custGeom>
              <a:rect b="b" l="l" r="r" t="t"/>
              <a:pathLst>
                <a:path extrusionOk="0" h="17334" w="19020">
                  <a:moveTo>
                    <a:pt x="9516" y="0"/>
                  </a:moveTo>
                  <a:cubicBezTo>
                    <a:pt x="9291" y="0"/>
                    <a:pt x="9066" y="9"/>
                    <a:pt x="8841" y="27"/>
                  </a:cubicBezTo>
                  <a:cubicBezTo>
                    <a:pt x="6780" y="178"/>
                    <a:pt x="4844" y="1070"/>
                    <a:pt x="3381" y="2533"/>
                  </a:cubicBezTo>
                  <a:cubicBezTo>
                    <a:pt x="0" y="5915"/>
                    <a:pt x="0" y="11419"/>
                    <a:pt x="3381" y="14791"/>
                  </a:cubicBezTo>
                  <a:cubicBezTo>
                    <a:pt x="5067" y="16486"/>
                    <a:pt x="7289" y="17333"/>
                    <a:pt x="9510" y="17333"/>
                  </a:cubicBezTo>
                  <a:cubicBezTo>
                    <a:pt x="11722" y="17333"/>
                    <a:pt x="13944" y="16486"/>
                    <a:pt x="15639" y="14791"/>
                  </a:cubicBezTo>
                  <a:cubicBezTo>
                    <a:pt x="18592" y="11838"/>
                    <a:pt x="19020" y="7199"/>
                    <a:pt x="16656" y="3765"/>
                  </a:cubicBezTo>
                  <a:cubicBezTo>
                    <a:pt x="16578" y="3648"/>
                    <a:pt x="16448" y="3583"/>
                    <a:pt x="16316" y="3583"/>
                  </a:cubicBezTo>
                  <a:cubicBezTo>
                    <a:pt x="16236" y="3583"/>
                    <a:pt x="16155" y="3607"/>
                    <a:pt x="16085" y="3658"/>
                  </a:cubicBezTo>
                  <a:cubicBezTo>
                    <a:pt x="15897" y="3782"/>
                    <a:pt x="15844" y="4041"/>
                    <a:pt x="15978" y="4228"/>
                  </a:cubicBezTo>
                  <a:cubicBezTo>
                    <a:pt x="18110" y="7342"/>
                    <a:pt x="17726" y="11535"/>
                    <a:pt x="15050" y="14211"/>
                  </a:cubicBezTo>
                  <a:cubicBezTo>
                    <a:pt x="13520" y="15741"/>
                    <a:pt x="11513" y="16506"/>
                    <a:pt x="9505" y="16506"/>
                  </a:cubicBezTo>
                  <a:cubicBezTo>
                    <a:pt x="7498" y="16506"/>
                    <a:pt x="5491" y="15741"/>
                    <a:pt x="3961" y="14211"/>
                  </a:cubicBezTo>
                  <a:cubicBezTo>
                    <a:pt x="901" y="11151"/>
                    <a:pt x="901" y="6182"/>
                    <a:pt x="3961" y="3122"/>
                  </a:cubicBezTo>
                  <a:cubicBezTo>
                    <a:pt x="5487" y="1596"/>
                    <a:pt x="7490" y="815"/>
                    <a:pt x="9506" y="815"/>
                  </a:cubicBezTo>
                  <a:cubicBezTo>
                    <a:pt x="11097" y="815"/>
                    <a:pt x="12697" y="1301"/>
                    <a:pt x="14077" y="2293"/>
                  </a:cubicBezTo>
                  <a:cubicBezTo>
                    <a:pt x="14151" y="2345"/>
                    <a:pt x="14235" y="2370"/>
                    <a:pt x="14318" y="2370"/>
                  </a:cubicBezTo>
                  <a:cubicBezTo>
                    <a:pt x="14448" y="2370"/>
                    <a:pt x="14576" y="2309"/>
                    <a:pt x="14657" y="2194"/>
                  </a:cubicBezTo>
                  <a:cubicBezTo>
                    <a:pt x="14782" y="2016"/>
                    <a:pt x="14747" y="1757"/>
                    <a:pt x="14559" y="1624"/>
                  </a:cubicBezTo>
                  <a:cubicBezTo>
                    <a:pt x="13092" y="568"/>
                    <a:pt x="11321" y="0"/>
                    <a:pt x="95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3"/>
            <p:cNvSpPr/>
            <p:nvPr/>
          </p:nvSpPr>
          <p:spPr>
            <a:xfrm>
              <a:off x="1798968" y="3123026"/>
              <a:ext cx="13519" cy="12258"/>
            </a:xfrm>
            <a:custGeom>
              <a:rect b="b" l="l" r="r" t="t"/>
              <a:pathLst>
                <a:path extrusionOk="0" h="826" w="911">
                  <a:moveTo>
                    <a:pt x="451" y="0"/>
                  </a:moveTo>
                  <a:cubicBezTo>
                    <a:pt x="346" y="0"/>
                    <a:pt x="241" y="40"/>
                    <a:pt x="161" y="120"/>
                  </a:cubicBezTo>
                  <a:cubicBezTo>
                    <a:pt x="0" y="281"/>
                    <a:pt x="0" y="549"/>
                    <a:pt x="161" y="709"/>
                  </a:cubicBezTo>
                  <a:cubicBezTo>
                    <a:pt x="241" y="790"/>
                    <a:pt x="348" y="825"/>
                    <a:pt x="455" y="825"/>
                  </a:cubicBezTo>
                  <a:cubicBezTo>
                    <a:pt x="562" y="825"/>
                    <a:pt x="660" y="790"/>
                    <a:pt x="750" y="709"/>
                  </a:cubicBezTo>
                  <a:cubicBezTo>
                    <a:pt x="910" y="549"/>
                    <a:pt x="910" y="281"/>
                    <a:pt x="741" y="120"/>
                  </a:cubicBezTo>
                  <a:cubicBezTo>
                    <a:pt x="660" y="40"/>
                    <a:pt x="556" y="0"/>
                    <a:pt x="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3"/>
            <p:cNvSpPr/>
            <p:nvPr/>
          </p:nvSpPr>
          <p:spPr>
            <a:xfrm>
              <a:off x="1650419" y="3188945"/>
              <a:ext cx="13519" cy="12258"/>
            </a:xfrm>
            <a:custGeom>
              <a:rect b="b" l="l" r="r" t="t"/>
              <a:pathLst>
                <a:path extrusionOk="0" h="826" w="911">
                  <a:moveTo>
                    <a:pt x="460" y="1"/>
                  </a:moveTo>
                  <a:cubicBezTo>
                    <a:pt x="355" y="1"/>
                    <a:pt x="251" y="41"/>
                    <a:pt x="170" y="121"/>
                  </a:cubicBezTo>
                  <a:cubicBezTo>
                    <a:pt x="1" y="282"/>
                    <a:pt x="1" y="540"/>
                    <a:pt x="170" y="701"/>
                  </a:cubicBezTo>
                  <a:cubicBezTo>
                    <a:pt x="251" y="790"/>
                    <a:pt x="358" y="826"/>
                    <a:pt x="465" y="826"/>
                  </a:cubicBezTo>
                  <a:cubicBezTo>
                    <a:pt x="572" y="826"/>
                    <a:pt x="670" y="790"/>
                    <a:pt x="750" y="701"/>
                  </a:cubicBezTo>
                  <a:cubicBezTo>
                    <a:pt x="911" y="540"/>
                    <a:pt x="911" y="282"/>
                    <a:pt x="750" y="121"/>
                  </a:cubicBezTo>
                  <a:cubicBezTo>
                    <a:pt x="670" y="41"/>
                    <a:pt x="565" y="1"/>
                    <a:pt x="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3"/>
            <p:cNvSpPr/>
            <p:nvPr/>
          </p:nvSpPr>
          <p:spPr>
            <a:xfrm>
              <a:off x="1662870" y="3159622"/>
              <a:ext cx="29932" cy="29932"/>
            </a:xfrm>
            <a:custGeom>
              <a:rect b="b" l="l" r="r" t="t"/>
              <a:pathLst>
                <a:path extrusionOk="0" h="2017" w="2017">
                  <a:moveTo>
                    <a:pt x="1009" y="821"/>
                  </a:moveTo>
                  <a:cubicBezTo>
                    <a:pt x="1107" y="821"/>
                    <a:pt x="1187" y="902"/>
                    <a:pt x="1187" y="1009"/>
                  </a:cubicBezTo>
                  <a:cubicBezTo>
                    <a:pt x="1187" y="1107"/>
                    <a:pt x="1107" y="1187"/>
                    <a:pt x="1009" y="1187"/>
                  </a:cubicBezTo>
                  <a:cubicBezTo>
                    <a:pt x="901" y="1187"/>
                    <a:pt x="821" y="1107"/>
                    <a:pt x="821" y="1009"/>
                  </a:cubicBezTo>
                  <a:cubicBezTo>
                    <a:pt x="821" y="902"/>
                    <a:pt x="901" y="821"/>
                    <a:pt x="1009" y="821"/>
                  </a:cubicBezTo>
                  <a:close/>
                  <a:moveTo>
                    <a:pt x="1009" y="1"/>
                  </a:moveTo>
                  <a:cubicBezTo>
                    <a:pt x="447" y="1"/>
                    <a:pt x="0" y="447"/>
                    <a:pt x="0" y="1009"/>
                  </a:cubicBezTo>
                  <a:cubicBezTo>
                    <a:pt x="0" y="1562"/>
                    <a:pt x="447" y="2017"/>
                    <a:pt x="1009" y="2017"/>
                  </a:cubicBezTo>
                  <a:cubicBezTo>
                    <a:pt x="1562" y="2017"/>
                    <a:pt x="2017" y="1562"/>
                    <a:pt x="2017" y="1009"/>
                  </a:cubicBezTo>
                  <a:cubicBezTo>
                    <a:pt x="2017" y="447"/>
                    <a:pt x="1562"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3"/>
            <p:cNvSpPr/>
            <p:nvPr/>
          </p:nvSpPr>
          <p:spPr>
            <a:xfrm>
              <a:off x="1627521" y="3125015"/>
              <a:ext cx="100096" cy="99161"/>
            </a:xfrm>
            <a:custGeom>
              <a:rect b="b" l="l" r="r" t="t"/>
              <a:pathLst>
                <a:path extrusionOk="0" h="6682" w="6745">
                  <a:moveTo>
                    <a:pt x="3374" y="0"/>
                  </a:moveTo>
                  <a:cubicBezTo>
                    <a:pt x="3144" y="0"/>
                    <a:pt x="2962" y="185"/>
                    <a:pt x="2962" y="415"/>
                  </a:cubicBezTo>
                  <a:lnTo>
                    <a:pt x="2962" y="1012"/>
                  </a:lnTo>
                  <a:cubicBezTo>
                    <a:pt x="2498" y="1093"/>
                    <a:pt x="2052" y="1307"/>
                    <a:pt x="1696" y="1664"/>
                  </a:cubicBezTo>
                  <a:cubicBezTo>
                    <a:pt x="1348" y="2012"/>
                    <a:pt x="1125" y="2458"/>
                    <a:pt x="1035" y="2930"/>
                  </a:cubicBezTo>
                  <a:lnTo>
                    <a:pt x="456" y="2930"/>
                  </a:lnTo>
                  <a:cubicBezTo>
                    <a:pt x="250" y="2930"/>
                    <a:pt x="63" y="3073"/>
                    <a:pt x="36" y="3278"/>
                  </a:cubicBezTo>
                  <a:cubicBezTo>
                    <a:pt x="1" y="3537"/>
                    <a:pt x="197" y="3751"/>
                    <a:pt x="447" y="3751"/>
                  </a:cubicBezTo>
                  <a:lnTo>
                    <a:pt x="1053" y="3751"/>
                  </a:lnTo>
                  <a:cubicBezTo>
                    <a:pt x="1117" y="3903"/>
                    <a:pt x="1260" y="4005"/>
                    <a:pt x="1431" y="4005"/>
                  </a:cubicBezTo>
                  <a:cubicBezTo>
                    <a:pt x="1450" y="4005"/>
                    <a:pt x="1470" y="4004"/>
                    <a:pt x="1490" y="4001"/>
                  </a:cubicBezTo>
                  <a:cubicBezTo>
                    <a:pt x="1713" y="3974"/>
                    <a:pt x="1874" y="3769"/>
                    <a:pt x="1838" y="3537"/>
                  </a:cubicBezTo>
                  <a:cubicBezTo>
                    <a:pt x="1776" y="3064"/>
                    <a:pt x="1936" y="2591"/>
                    <a:pt x="2284" y="2252"/>
                  </a:cubicBezTo>
                  <a:cubicBezTo>
                    <a:pt x="2583" y="1949"/>
                    <a:pt x="2978" y="1797"/>
                    <a:pt x="3373" y="1797"/>
                  </a:cubicBezTo>
                  <a:cubicBezTo>
                    <a:pt x="3767" y="1797"/>
                    <a:pt x="4162" y="1949"/>
                    <a:pt x="4461" y="2252"/>
                  </a:cubicBezTo>
                  <a:cubicBezTo>
                    <a:pt x="5068" y="2850"/>
                    <a:pt x="5068" y="3831"/>
                    <a:pt x="4461" y="4429"/>
                  </a:cubicBezTo>
                  <a:cubicBezTo>
                    <a:pt x="4169" y="4729"/>
                    <a:pt x="3783" y="4883"/>
                    <a:pt x="3377" y="4883"/>
                  </a:cubicBezTo>
                  <a:cubicBezTo>
                    <a:pt x="3299" y="4883"/>
                    <a:pt x="3220" y="4878"/>
                    <a:pt x="3141" y="4866"/>
                  </a:cubicBezTo>
                  <a:cubicBezTo>
                    <a:pt x="3120" y="4863"/>
                    <a:pt x="3099" y="4861"/>
                    <a:pt x="3078" y="4861"/>
                  </a:cubicBezTo>
                  <a:cubicBezTo>
                    <a:pt x="2879" y="4861"/>
                    <a:pt x="2701" y="5012"/>
                    <a:pt x="2677" y="5214"/>
                  </a:cubicBezTo>
                  <a:cubicBezTo>
                    <a:pt x="2641" y="5419"/>
                    <a:pt x="2766" y="5607"/>
                    <a:pt x="2962" y="5669"/>
                  </a:cubicBezTo>
                  <a:lnTo>
                    <a:pt x="2962" y="6258"/>
                  </a:lnTo>
                  <a:cubicBezTo>
                    <a:pt x="2962" y="6463"/>
                    <a:pt x="3105" y="6650"/>
                    <a:pt x="3310" y="6677"/>
                  </a:cubicBezTo>
                  <a:cubicBezTo>
                    <a:pt x="3331" y="6680"/>
                    <a:pt x="3351" y="6681"/>
                    <a:pt x="3371" y="6681"/>
                  </a:cubicBezTo>
                  <a:cubicBezTo>
                    <a:pt x="3602" y="6681"/>
                    <a:pt x="3783" y="6497"/>
                    <a:pt x="3783" y="6267"/>
                  </a:cubicBezTo>
                  <a:lnTo>
                    <a:pt x="3783" y="5669"/>
                  </a:lnTo>
                  <a:cubicBezTo>
                    <a:pt x="4256" y="5589"/>
                    <a:pt x="4702" y="5366"/>
                    <a:pt x="5050" y="5018"/>
                  </a:cubicBezTo>
                  <a:cubicBezTo>
                    <a:pt x="5407" y="4661"/>
                    <a:pt x="5621" y="4215"/>
                    <a:pt x="5701" y="3751"/>
                  </a:cubicBezTo>
                  <a:lnTo>
                    <a:pt x="6290" y="3751"/>
                  </a:lnTo>
                  <a:cubicBezTo>
                    <a:pt x="6495" y="3751"/>
                    <a:pt x="6682" y="3608"/>
                    <a:pt x="6709" y="3403"/>
                  </a:cubicBezTo>
                  <a:cubicBezTo>
                    <a:pt x="6745" y="3145"/>
                    <a:pt x="6549" y="2930"/>
                    <a:pt x="6299" y="2930"/>
                  </a:cubicBezTo>
                  <a:lnTo>
                    <a:pt x="5701" y="2930"/>
                  </a:lnTo>
                  <a:cubicBezTo>
                    <a:pt x="5621" y="2467"/>
                    <a:pt x="5407" y="2020"/>
                    <a:pt x="5050" y="1664"/>
                  </a:cubicBezTo>
                  <a:cubicBezTo>
                    <a:pt x="4693" y="1307"/>
                    <a:pt x="4247" y="1093"/>
                    <a:pt x="3783" y="1012"/>
                  </a:cubicBezTo>
                  <a:lnTo>
                    <a:pt x="3783" y="424"/>
                  </a:lnTo>
                  <a:cubicBezTo>
                    <a:pt x="3783" y="218"/>
                    <a:pt x="3640" y="31"/>
                    <a:pt x="3435" y="4"/>
                  </a:cubicBezTo>
                  <a:cubicBezTo>
                    <a:pt x="3415" y="2"/>
                    <a:pt x="3394" y="0"/>
                    <a:pt x="3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3"/>
            <p:cNvSpPr/>
            <p:nvPr/>
          </p:nvSpPr>
          <p:spPr>
            <a:xfrm>
              <a:off x="1703903" y="3133874"/>
              <a:ext cx="15107" cy="13979"/>
            </a:xfrm>
            <a:custGeom>
              <a:rect b="b" l="l" r="r" t="t"/>
              <a:pathLst>
                <a:path extrusionOk="0" h="942" w="1018">
                  <a:moveTo>
                    <a:pt x="567" y="1"/>
                  </a:moveTo>
                  <a:cubicBezTo>
                    <a:pt x="463" y="1"/>
                    <a:pt x="358" y="41"/>
                    <a:pt x="278" y="121"/>
                  </a:cubicBezTo>
                  <a:lnTo>
                    <a:pt x="162" y="237"/>
                  </a:lnTo>
                  <a:cubicBezTo>
                    <a:pt x="1" y="406"/>
                    <a:pt x="1" y="665"/>
                    <a:pt x="162" y="826"/>
                  </a:cubicBezTo>
                  <a:cubicBezTo>
                    <a:pt x="242" y="906"/>
                    <a:pt x="340" y="942"/>
                    <a:pt x="447" y="942"/>
                  </a:cubicBezTo>
                  <a:cubicBezTo>
                    <a:pt x="554" y="942"/>
                    <a:pt x="661" y="906"/>
                    <a:pt x="741" y="826"/>
                  </a:cubicBezTo>
                  <a:lnTo>
                    <a:pt x="857" y="710"/>
                  </a:lnTo>
                  <a:cubicBezTo>
                    <a:pt x="1018" y="549"/>
                    <a:pt x="1018" y="282"/>
                    <a:pt x="857" y="121"/>
                  </a:cubicBezTo>
                  <a:cubicBezTo>
                    <a:pt x="777" y="41"/>
                    <a:pt x="672"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3"/>
            <p:cNvSpPr/>
            <p:nvPr/>
          </p:nvSpPr>
          <p:spPr>
            <a:xfrm>
              <a:off x="1704437" y="3201797"/>
              <a:ext cx="14573" cy="13445"/>
            </a:xfrm>
            <a:custGeom>
              <a:rect b="b" l="l" r="r" t="t"/>
              <a:pathLst>
                <a:path extrusionOk="0" h="906" w="982">
                  <a:moveTo>
                    <a:pt x="456" y="0"/>
                  </a:moveTo>
                  <a:cubicBezTo>
                    <a:pt x="349" y="0"/>
                    <a:pt x="242" y="40"/>
                    <a:pt x="161" y="120"/>
                  </a:cubicBezTo>
                  <a:cubicBezTo>
                    <a:pt x="1" y="281"/>
                    <a:pt x="1" y="549"/>
                    <a:pt x="161" y="709"/>
                  </a:cubicBezTo>
                  <a:lnTo>
                    <a:pt x="242" y="781"/>
                  </a:lnTo>
                  <a:cubicBezTo>
                    <a:pt x="322" y="861"/>
                    <a:pt x="429" y="906"/>
                    <a:pt x="536" y="906"/>
                  </a:cubicBezTo>
                  <a:cubicBezTo>
                    <a:pt x="634" y="906"/>
                    <a:pt x="741" y="861"/>
                    <a:pt x="821" y="781"/>
                  </a:cubicBezTo>
                  <a:cubicBezTo>
                    <a:pt x="982" y="620"/>
                    <a:pt x="982" y="361"/>
                    <a:pt x="821" y="201"/>
                  </a:cubicBezTo>
                  <a:lnTo>
                    <a:pt x="750" y="120"/>
                  </a:lnTo>
                  <a:cubicBezTo>
                    <a:pt x="670" y="40"/>
                    <a:pt x="563" y="0"/>
                    <a:pt x="4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3"/>
            <p:cNvSpPr/>
            <p:nvPr/>
          </p:nvSpPr>
          <p:spPr>
            <a:xfrm>
              <a:off x="1636529" y="3133874"/>
              <a:ext cx="14706" cy="13579"/>
            </a:xfrm>
            <a:custGeom>
              <a:rect b="b" l="l" r="r" t="t"/>
              <a:pathLst>
                <a:path extrusionOk="0" h="915" w="991">
                  <a:moveTo>
                    <a:pt x="455" y="1"/>
                  </a:moveTo>
                  <a:cubicBezTo>
                    <a:pt x="348" y="1"/>
                    <a:pt x="241" y="41"/>
                    <a:pt x="161" y="121"/>
                  </a:cubicBezTo>
                  <a:cubicBezTo>
                    <a:pt x="0" y="282"/>
                    <a:pt x="0" y="549"/>
                    <a:pt x="161" y="710"/>
                  </a:cubicBezTo>
                  <a:lnTo>
                    <a:pt x="250" y="790"/>
                  </a:lnTo>
                  <a:cubicBezTo>
                    <a:pt x="330" y="870"/>
                    <a:pt x="437" y="915"/>
                    <a:pt x="544" y="915"/>
                  </a:cubicBezTo>
                  <a:cubicBezTo>
                    <a:pt x="642" y="915"/>
                    <a:pt x="750" y="870"/>
                    <a:pt x="830" y="790"/>
                  </a:cubicBezTo>
                  <a:cubicBezTo>
                    <a:pt x="990" y="630"/>
                    <a:pt x="990" y="371"/>
                    <a:pt x="830" y="210"/>
                  </a:cubicBezTo>
                  <a:lnTo>
                    <a:pt x="750" y="121"/>
                  </a:lnTo>
                  <a:cubicBezTo>
                    <a:pt x="669" y="41"/>
                    <a:pt x="562" y="1"/>
                    <a:pt x="4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3"/>
            <p:cNvSpPr/>
            <p:nvPr/>
          </p:nvSpPr>
          <p:spPr>
            <a:xfrm>
              <a:off x="1677428" y="3180680"/>
              <a:ext cx="152659" cy="149468"/>
            </a:xfrm>
            <a:custGeom>
              <a:rect b="b" l="l" r="r" t="t"/>
              <a:pathLst>
                <a:path extrusionOk="0" h="10072" w="10287">
                  <a:moveTo>
                    <a:pt x="6799" y="1668"/>
                  </a:moveTo>
                  <a:cubicBezTo>
                    <a:pt x="7039" y="1668"/>
                    <a:pt x="7280" y="1722"/>
                    <a:pt x="7512" y="1820"/>
                  </a:cubicBezTo>
                  <a:cubicBezTo>
                    <a:pt x="8351" y="2213"/>
                    <a:pt x="8726" y="3221"/>
                    <a:pt x="8333" y="4068"/>
                  </a:cubicBezTo>
                  <a:cubicBezTo>
                    <a:pt x="7923" y="4951"/>
                    <a:pt x="7361" y="5754"/>
                    <a:pt x="6665" y="6450"/>
                  </a:cubicBezTo>
                  <a:cubicBezTo>
                    <a:pt x="5969" y="7146"/>
                    <a:pt x="5175" y="7708"/>
                    <a:pt x="4283" y="8118"/>
                  </a:cubicBezTo>
                  <a:cubicBezTo>
                    <a:pt x="4060" y="8216"/>
                    <a:pt x="3819" y="8270"/>
                    <a:pt x="3578" y="8270"/>
                  </a:cubicBezTo>
                  <a:cubicBezTo>
                    <a:pt x="2918" y="8270"/>
                    <a:pt x="2320" y="7886"/>
                    <a:pt x="2044" y="7289"/>
                  </a:cubicBezTo>
                  <a:cubicBezTo>
                    <a:pt x="1651" y="6450"/>
                    <a:pt x="2017" y="5442"/>
                    <a:pt x="2864" y="5049"/>
                  </a:cubicBezTo>
                  <a:cubicBezTo>
                    <a:pt x="3391" y="4800"/>
                    <a:pt x="3864" y="4470"/>
                    <a:pt x="4274" y="4059"/>
                  </a:cubicBezTo>
                  <a:cubicBezTo>
                    <a:pt x="4693" y="3649"/>
                    <a:pt x="5023" y="3167"/>
                    <a:pt x="5264" y="2650"/>
                  </a:cubicBezTo>
                  <a:cubicBezTo>
                    <a:pt x="5452" y="2239"/>
                    <a:pt x="5791" y="1927"/>
                    <a:pt x="6219" y="1767"/>
                  </a:cubicBezTo>
                  <a:cubicBezTo>
                    <a:pt x="6406" y="1704"/>
                    <a:pt x="6602" y="1668"/>
                    <a:pt x="6799" y="1668"/>
                  </a:cubicBezTo>
                  <a:close/>
                  <a:moveTo>
                    <a:pt x="6058" y="0"/>
                  </a:moveTo>
                  <a:cubicBezTo>
                    <a:pt x="5835" y="0"/>
                    <a:pt x="5648" y="179"/>
                    <a:pt x="5666" y="411"/>
                  </a:cubicBezTo>
                  <a:lnTo>
                    <a:pt x="5666" y="1115"/>
                  </a:lnTo>
                  <a:cubicBezTo>
                    <a:pt x="5148" y="1374"/>
                    <a:pt x="4756" y="1784"/>
                    <a:pt x="4515" y="2302"/>
                  </a:cubicBezTo>
                  <a:cubicBezTo>
                    <a:pt x="4399" y="2560"/>
                    <a:pt x="4247" y="2801"/>
                    <a:pt x="4078" y="3024"/>
                  </a:cubicBezTo>
                  <a:lnTo>
                    <a:pt x="3739" y="2703"/>
                  </a:lnTo>
                  <a:cubicBezTo>
                    <a:pt x="3655" y="2624"/>
                    <a:pt x="3550" y="2584"/>
                    <a:pt x="3445" y="2584"/>
                  </a:cubicBezTo>
                  <a:cubicBezTo>
                    <a:pt x="3338" y="2584"/>
                    <a:pt x="3231" y="2626"/>
                    <a:pt x="3150" y="2712"/>
                  </a:cubicBezTo>
                  <a:cubicBezTo>
                    <a:pt x="2998" y="2873"/>
                    <a:pt x="2998" y="3140"/>
                    <a:pt x="3168" y="3292"/>
                  </a:cubicBezTo>
                  <a:lnTo>
                    <a:pt x="3516" y="3640"/>
                  </a:lnTo>
                  <a:cubicBezTo>
                    <a:pt x="3221" y="3908"/>
                    <a:pt x="2882" y="4131"/>
                    <a:pt x="2517" y="4300"/>
                  </a:cubicBezTo>
                  <a:cubicBezTo>
                    <a:pt x="1785" y="4639"/>
                    <a:pt x="1294" y="5290"/>
                    <a:pt x="1125" y="5986"/>
                  </a:cubicBezTo>
                  <a:lnTo>
                    <a:pt x="500" y="6031"/>
                  </a:lnTo>
                  <a:lnTo>
                    <a:pt x="483" y="6031"/>
                  </a:lnTo>
                  <a:cubicBezTo>
                    <a:pt x="304" y="6031"/>
                    <a:pt x="144" y="6138"/>
                    <a:pt x="90" y="6307"/>
                  </a:cubicBezTo>
                  <a:cubicBezTo>
                    <a:pt x="1" y="6593"/>
                    <a:pt x="206" y="6851"/>
                    <a:pt x="483" y="6851"/>
                  </a:cubicBezTo>
                  <a:lnTo>
                    <a:pt x="1053" y="6851"/>
                  </a:lnTo>
                  <a:cubicBezTo>
                    <a:pt x="1080" y="7119"/>
                    <a:pt x="1152" y="7387"/>
                    <a:pt x="1276" y="7645"/>
                  </a:cubicBezTo>
                  <a:cubicBezTo>
                    <a:pt x="1321" y="7744"/>
                    <a:pt x="1375" y="7851"/>
                    <a:pt x="1437" y="7940"/>
                  </a:cubicBezTo>
                  <a:lnTo>
                    <a:pt x="1036" y="8306"/>
                  </a:lnTo>
                  <a:cubicBezTo>
                    <a:pt x="866" y="8466"/>
                    <a:pt x="848" y="8725"/>
                    <a:pt x="1000" y="8894"/>
                  </a:cubicBezTo>
                  <a:cubicBezTo>
                    <a:pt x="1080" y="8984"/>
                    <a:pt x="1196" y="9028"/>
                    <a:pt x="1312" y="9028"/>
                  </a:cubicBezTo>
                  <a:cubicBezTo>
                    <a:pt x="1410" y="9028"/>
                    <a:pt x="1508" y="8993"/>
                    <a:pt x="1589" y="8921"/>
                  </a:cubicBezTo>
                  <a:lnTo>
                    <a:pt x="1990" y="8555"/>
                  </a:lnTo>
                  <a:cubicBezTo>
                    <a:pt x="2293" y="8796"/>
                    <a:pt x="2641" y="8966"/>
                    <a:pt x="3025" y="9046"/>
                  </a:cubicBezTo>
                  <a:lnTo>
                    <a:pt x="3025" y="9653"/>
                  </a:lnTo>
                  <a:cubicBezTo>
                    <a:pt x="3025" y="9653"/>
                    <a:pt x="3230" y="10072"/>
                    <a:pt x="3453" y="10072"/>
                  </a:cubicBezTo>
                  <a:cubicBezTo>
                    <a:pt x="3685" y="10072"/>
                    <a:pt x="3864" y="9885"/>
                    <a:pt x="3846" y="9653"/>
                  </a:cubicBezTo>
                  <a:lnTo>
                    <a:pt x="3846" y="9082"/>
                  </a:lnTo>
                  <a:cubicBezTo>
                    <a:pt x="4131" y="9046"/>
                    <a:pt x="4390" y="8975"/>
                    <a:pt x="4631" y="8859"/>
                  </a:cubicBezTo>
                  <a:cubicBezTo>
                    <a:pt x="5532" y="8448"/>
                    <a:pt x="6353" y="7886"/>
                    <a:pt x="7075" y="7199"/>
                  </a:cubicBezTo>
                  <a:lnTo>
                    <a:pt x="7512" y="7628"/>
                  </a:lnTo>
                  <a:cubicBezTo>
                    <a:pt x="7593" y="7699"/>
                    <a:pt x="7700" y="7744"/>
                    <a:pt x="7798" y="7744"/>
                  </a:cubicBezTo>
                  <a:cubicBezTo>
                    <a:pt x="7905" y="7744"/>
                    <a:pt x="8012" y="7699"/>
                    <a:pt x="8101" y="7619"/>
                  </a:cubicBezTo>
                  <a:cubicBezTo>
                    <a:pt x="8253" y="7449"/>
                    <a:pt x="8253" y="7190"/>
                    <a:pt x="8083" y="7030"/>
                  </a:cubicBezTo>
                  <a:lnTo>
                    <a:pt x="7646" y="6611"/>
                  </a:lnTo>
                  <a:cubicBezTo>
                    <a:pt x="8235" y="5950"/>
                    <a:pt x="8708" y="5210"/>
                    <a:pt x="9082" y="4416"/>
                  </a:cubicBezTo>
                  <a:cubicBezTo>
                    <a:pt x="9127" y="4327"/>
                    <a:pt x="9163" y="4229"/>
                    <a:pt x="9189" y="4131"/>
                  </a:cubicBezTo>
                  <a:lnTo>
                    <a:pt x="9876" y="4175"/>
                  </a:lnTo>
                  <a:cubicBezTo>
                    <a:pt x="9876" y="4175"/>
                    <a:pt x="10287" y="3952"/>
                    <a:pt x="10287" y="3720"/>
                  </a:cubicBezTo>
                  <a:cubicBezTo>
                    <a:pt x="10287" y="3497"/>
                    <a:pt x="10099" y="3310"/>
                    <a:pt x="9876" y="3301"/>
                  </a:cubicBezTo>
                  <a:lnTo>
                    <a:pt x="9314" y="3301"/>
                  </a:lnTo>
                  <a:cubicBezTo>
                    <a:pt x="9305" y="3033"/>
                    <a:pt x="9261" y="2757"/>
                    <a:pt x="9163" y="2489"/>
                  </a:cubicBezTo>
                  <a:cubicBezTo>
                    <a:pt x="9065" y="2230"/>
                    <a:pt x="8922" y="1990"/>
                    <a:pt x="8752" y="1775"/>
                  </a:cubicBezTo>
                  <a:lnTo>
                    <a:pt x="9261" y="1285"/>
                  </a:lnTo>
                  <a:cubicBezTo>
                    <a:pt x="9421" y="1124"/>
                    <a:pt x="9421" y="865"/>
                    <a:pt x="9270" y="705"/>
                  </a:cubicBezTo>
                  <a:cubicBezTo>
                    <a:pt x="9188" y="619"/>
                    <a:pt x="9082" y="577"/>
                    <a:pt x="8974" y="577"/>
                  </a:cubicBezTo>
                  <a:cubicBezTo>
                    <a:pt x="8870" y="577"/>
                    <a:pt x="8765" y="617"/>
                    <a:pt x="8681" y="696"/>
                  </a:cubicBezTo>
                  <a:lnTo>
                    <a:pt x="8137" y="1222"/>
                  </a:lnTo>
                  <a:cubicBezTo>
                    <a:pt x="8048" y="1169"/>
                    <a:pt x="7949" y="1115"/>
                    <a:pt x="7860" y="1071"/>
                  </a:cubicBezTo>
                  <a:cubicBezTo>
                    <a:pt x="7414" y="874"/>
                    <a:pt x="6486" y="865"/>
                    <a:pt x="6486" y="865"/>
                  </a:cubicBezTo>
                  <a:lnTo>
                    <a:pt x="6486" y="411"/>
                  </a:lnTo>
                  <a:cubicBezTo>
                    <a:pt x="6486" y="411"/>
                    <a:pt x="6290" y="0"/>
                    <a:pt x="6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3"/>
            <p:cNvSpPr/>
            <p:nvPr/>
          </p:nvSpPr>
          <p:spPr>
            <a:xfrm>
              <a:off x="1726682" y="3257462"/>
              <a:ext cx="30600" cy="30600"/>
            </a:xfrm>
            <a:custGeom>
              <a:rect b="b" l="l" r="r" t="t"/>
              <a:pathLst>
                <a:path extrusionOk="0" h="2062" w="2062">
                  <a:moveTo>
                    <a:pt x="1026" y="830"/>
                  </a:moveTo>
                  <a:cubicBezTo>
                    <a:pt x="1142" y="830"/>
                    <a:pt x="1231" y="919"/>
                    <a:pt x="1231" y="1035"/>
                  </a:cubicBezTo>
                  <a:cubicBezTo>
                    <a:pt x="1231" y="1142"/>
                    <a:pt x="1142" y="1240"/>
                    <a:pt x="1026" y="1240"/>
                  </a:cubicBezTo>
                  <a:cubicBezTo>
                    <a:pt x="919" y="1240"/>
                    <a:pt x="821" y="1142"/>
                    <a:pt x="821" y="1035"/>
                  </a:cubicBezTo>
                  <a:cubicBezTo>
                    <a:pt x="821" y="919"/>
                    <a:pt x="919" y="830"/>
                    <a:pt x="1026" y="830"/>
                  </a:cubicBezTo>
                  <a:close/>
                  <a:moveTo>
                    <a:pt x="1026" y="0"/>
                  </a:moveTo>
                  <a:cubicBezTo>
                    <a:pt x="464" y="0"/>
                    <a:pt x="0" y="464"/>
                    <a:pt x="0" y="1035"/>
                  </a:cubicBezTo>
                  <a:cubicBezTo>
                    <a:pt x="0" y="1597"/>
                    <a:pt x="464" y="2061"/>
                    <a:pt x="1026" y="2061"/>
                  </a:cubicBezTo>
                  <a:cubicBezTo>
                    <a:pt x="1597" y="2061"/>
                    <a:pt x="2061" y="1597"/>
                    <a:pt x="2061" y="1035"/>
                  </a:cubicBezTo>
                  <a:cubicBezTo>
                    <a:pt x="2061" y="464"/>
                    <a:pt x="1597" y="0"/>
                    <a:pt x="1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3"/>
            <p:cNvSpPr/>
            <p:nvPr/>
          </p:nvSpPr>
          <p:spPr>
            <a:xfrm>
              <a:off x="1762031" y="3220525"/>
              <a:ext cx="30600" cy="30734"/>
            </a:xfrm>
            <a:custGeom>
              <a:rect b="b" l="l" r="r" t="t"/>
              <a:pathLst>
                <a:path extrusionOk="0" h="2071" w="2062">
                  <a:moveTo>
                    <a:pt x="1026" y="830"/>
                  </a:moveTo>
                  <a:cubicBezTo>
                    <a:pt x="1142" y="830"/>
                    <a:pt x="1231" y="919"/>
                    <a:pt x="1231" y="1035"/>
                  </a:cubicBezTo>
                  <a:cubicBezTo>
                    <a:pt x="1231" y="1151"/>
                    <a:pt x="1142" y="1240"/>
                    <a:pt x="1026" y="1240"/>
                  </a:cubicBezTo>
                  <a:cubicBezTo>
                    <a:pt x="919" y="1240"/>
                    <a:pt x="821" y="1151"/>
                    <a:pt x="821" y="1035"/>
                  </a:cubicBezTo>
                  <a:cubicBezTo>
                    <a:pt x="821" y="919"/>
                    <a:pt x="919" y="830"/>
                    <a:pt x="1026" y="830"/>
                  </a:cubicBezTo>
                  <a:close/>
                  <a:moveTo>
                    <a:pt x="1026" y="0"/>
                  </a:moveTo>
                  <a:cubicBezTo>
                    <a:pt x="464" y="0"/>
                    <a:pt x="0" y="464"/>
                    <a:pt x="0" y="1035"/>
                  </a:cubicBezTo>
                  <a:cubicBezTo>
                    <a:pt x="0" y="1606"/>
                    <a:pt x="464" y="2070"/>
                    <a:pt x="1026" y="2070"/>
                  </a:cubicBezTo>
                  <a:cubicBezTo>
                    <a:pt x="1597" y="2070"/>
                    <a:pt x="2061" y="1606"/>
                    <a:pt x="2061" y="1035"/>
                  </a:cubicBezTo>
                  <a:cubicBezTo>
                    <a:pt x="2061" y="464"/>
                    <a:pt x="1597" y="0"/>
                    <a:pt x="1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5" name="Shape 3575"/>
        <p:cNvGrpSpPr/>
        <p:nvPr/>
      </p:nvGrpSpPr>
      <p:grpSpPr>
        <a:xfrm>
          <a:off x="0" y="0"/>
          <a:ext cx="0" cy="0"/>
          <a:chOff x="0" y="0"/>
          <a:chExt cx="0" cy="0"/>
        </a:xfrm>
      </p:grpSpPr>
      <p:sp>
        <p:nvSpPr>
          <p:cNvPr id="3576" name="Google Shape;3576;p34"/>
          <p:cNvSpPr txBox="1"/>
          <p:nvPr>
            <p:ph type="title"/>
          </p:nvPr>
        </p:nvSpPr>
        <p:spPr>
          <a:xfrm>
            <a:off x="720000" y="3423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latin typeface="Rubik"/>
                <a:ea typeface="Rubik"/>
                <a:cs typeface="Rubik"/>
                <a:sym typeface="Rubik"/>
              </a:rPr>
              <a:t>COVID-19 Impact &amp; Vaccination</a:t>
            </a:r>
            <a:endParaRPr sz="3400">
              <a:latin typeface="Rubik"/>
              <a:ea typeface="Rubik"/>
              <a:cs typeface="Rubik"/>
              <a:sym typeface="Rubik"/>
            </a:endParaRPr>
          </a:p>
        </p:txBody>
      </p:sp>
      <p:sp>
        <p:nvSpPr>
          <p:cNvPr id="3577" name="Google Shape;3577;p34"/>
          <p:cNvSpPr txBox="1"/>
          <p:nvPr>
            <p:ph idx="1" type="body"/>
          </p:nvPr>
        </p:nvSpPr>
        <p:spPr>
          <a:xfrm>
            <a:off x="720000" y="1280250"/>
            <a:ext cx="7704000" cy="3432900"/>
          </a:xfrm>
          <a:prstGeom prst="rect">
            <a:avLst/>
          </a:prstGeom>
        </p:spPr>
        <p:txBody>
          <a:bodyPr anchorCtr="0" anchor="ctr" bIns="0" lIns="0" spcFirstLastPara="1" rIns="0" wrap="square" tIns="0">
            <a:noAutofit/>
          </a:bodyPr>
          <a:lstStyle/>
          <a:p>
            <a:pPr indent="0" lvl="0" marL="0" rtl="0" algn="just">
              <a:spcBef>
                <a:spcPts val="0"/>
              </a:spcBef>
              <a:spcAft>
                <a:spcPts val="0"/>
              </a:spcAft>
              <a:buNone/>
            </a:pPr>
            <a:r>
              <a:rPr lang="en" sz="1400">
                <a:latin typeface="Fira Sans"/>
                <a:ea typeface="Fira Sans"/>
                <a:cs typeface="Fira Sans"/>
                <a:sym typeface="Fira Sans"/>
              </a:rPr>
              <a:t>COVID-19 outbreak brought significant attention to the healthcare sector in recent times and it changed the entire concept of safety in every aspect of our lives. Social distancing is an effective method to reduce spreading Coronavirus, besides wearing masks, washing hands repeatedly, staying concerned about intimacy, such safety measures are very important these days. But these can only reduce spreading Coronavirus but can’t eradicate it completely, and here Vaccination came into broad light, the only parameter that can fight most effectively against  SARS-CoV-2 and probably to kill it. </a:t>
            </a:r>
            <a:endParaRPr sz="1400">
              <a:latin typeface="Fira Sans"/>
              <a:ea typeface="Fira Sans"/>
              <a:cs typeface="Fira Sans"/>
              <a:sym typeface="Fira Sans"/>
            </a:endParaRPr>
          </a:p>
          <a:p>
            <a:pPr indent="0" lvl="0" marL="0" rtl="0" algn="just">
              <a:spcBef>
                <a:spcPts val="0"/>
              </a:spcBef>
              <a:spcAft>
                <a:spcPts val="0"/>
              </a:spcAft>
              <a:buNone/>
            </a:pPr>
            <a:r>
              <a:t/>
            </a:r>
            <a:endParaRPr sz="1400">
              <a:latin typeface="Fira Sans"/>
              <a:ea typeface="Fira Sans"/>
              <a:cs typeface="Fira Sans"/>
              <a:sym typeface="Fira Sans"/>
            </a:endParaRPr>
          </a:p>
          <a:p>
            <a:pPr indent="0" lvl="0" marL="0" rtl="0" algn="just">
              <a:spcBef>
                <a:spcPts val="0"/>
              </a:spcBef>
              <a:spcAft>
                <a:spcPts val="0"/>
              </a:spcAft>
              <a:buNone/>
            </a:pPr>
            <a:r>
              <a:rPr lang="en" sz="1400">
                <a:latin typeface="Fira Sans"/>
                <a:ea typeface="Fira Sans"/>
                <a:cs typeface="Fira Sans"/>
                <a:sym typeface="Fira Sans"/>
              </a:rPr>
              <a:t>Rigorous tests have been conducted with the first mRNA-vaccines to be introduced; more than 40,000 people have participated in a Pfizer vaccine trial and 30,000 in the Moderna vaccine trial. The average efficacy rate of those who received vaccines was around 94 percent for prevention of COVID-19 disease. There were no deaths from the trials, and in both trials, the participants who received vaccines.  Another viral vector vaccine i.e Johnson &amp; Johnson, which proved to be able to fight against COVID-19 virus to stimulate the immune response of the recipient.</a:t>
            </a:r>
            <a:endParaRPr sz="1400">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1" name="Shape 3581"/>
        <p:cNvGrpSpPr/>
        <p:nvPr/>
      </p:nvGrpSpPr>
      <p:grpSpPr>
        <a:xfrm>
          <a:off x="0" y="0"/>
          <a:ext cx="0" cy="0"/>
          <a:chOff x="0" y="0"/>
          <a:chExt cx="0" cy="0"/>
        </a:xfrm>
      </p:grpSpPr>
      <p:sp>
        <p:nvSpPr>
          <p:cNvPr id="3582" name="Google Shape;3582;p35"/>
          <p:cNvSpPr txBox="1"/>
          <p:nvPr>
            <p:ph type="title"/>
          </p:nvPr>
        </p:nvSpPr>
        <p:spPr>
          <a:xfrm>
            <a:off x="720000" y="3423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latin typeface="Rubik"/>
                <a:ea typeface="Rubik"/>
                <a:cs typeface="Rubik"/>
                <a:sym typeface="Rubik"/>
              </a:rPr>
              <a:t>COVID-19 Impact &amp; Vaccination</a:t>
            </a:r>
            <a:endParaRPr sz="3400">
              <a:latin typeface="Rubik"/>
              <a:ea typeface="Rubik"/>
              <a:cs typeface="Rubik"/>
              <a:sym typeface="Rubik"/>
            </a:endParaRPr>
          </a:p>
        </p:txBody>
      </p:sp>
      <p:pic>
        <p:nvPicPr>
          <p:cNvPr id="3583" name="Google Shape;3583;p35"/>
          <p:cNvPicPr preferRelativeResize="0"/>
          <p:nvPr/>
        </p:nvPicPr>
        <p:blipFill>
          <a:blip r:embed="rId3">
            <a:alphaModFix/>
          </a:blip>
          <a:stretch>
            <a:fillRect/>
          </a:stretch>
        </p:blipFill>
        <p:spPr>
          <a:xfrm>
            <a:off x="3647575" y="1296025"/>
            <a:ext cx="5496424" cy="3847476"/>
          </a:xfrm>
          <a:prstGeom prst="rect">
            <a:avLst/>
          </a:prstGeom>
          <a:noFill/>
          <a:ln>
            <a:noFill/>
          </a:ln>
        </p:spPr>
      </p:pic>
      <p:sp>
        <p:nvSpPr>
          <p:cNvPr id="3584" name="Google Shape;3584;p35"/>
          <p:cNvSpPr txBox="1"/>
          <p:nvPr/>
        </p:nvSpPr>
        <p:spPr>
          <a:xfrm>
            <a:off x="129575" y="1219287"/>
            <a:ext cx="3374400" cy="378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Fira Sans"/>
                <a:ea typeface="Fira Sans"/>
                <a:cs typeface="Fira Sans"/>
                <a:sym typeface="Fira Sans"/>
              </a:rPr>
              <a:t>We observe that a large amount of the population are not vaccinated yet. We found out the lack of willingness and interest is also an alarming factor. People have mixed feelings in this whole vaccination process from the very beginning. Some scientific articles </a:t>
            </a:r>
            <a:r>
              <a:rPr lang="en" sz="1300">
                <a:solidFill>
                  <a:schemeClr val="dk2"/>
                </a:solidFill>
                <a:latin typeface="Fira Sans"/>
                <a:ea typeface="Fira Sans"/>
                <a:cs typeface="Fira Sans"/>
                <a:sym typeface="Fira Sans"/>
              </a:rPr>
              <a:t>discussed </a:t>
            </a:r>
            <a:r>
              <a:rPr lang="en" sz="1300">
                <a:solidFill>
                  <a:schemeClr val="dk2"/>
                </a:solidFill>
                <a:latin typeface="Fira Sans"/>
                <a:ea typeface="Fira Sans"/>
                <a:cs typeface="Fira Sans"/>
                <a:sym typeface="Fira Sans"/>
              </a:rPr>
              <a:t>what are the reasons that people are thinking more than twice to be vaccinated. Some reasons are: vaccines were invented so fast that there might not have been enough research on it, may cause cancer or infertility, concerns about people getting 2nd dose or not, allergic reactions, blood clotting, legitimacy of the production industry, political belief,  religious issues, social media and online trends and some conspiracy theories.</a:t>
            </a:r>
            <a:endParaRPr sz="1300">
              <a:solidFill>
                <a:schemeClr val="dk2"/>
              </a:solidFill>
              <a:latin typeface="Fira Sans"/>
              <a:ea typeface="Fira Sans"/>
              <a:cs typeface="Fira Sans"/>
              <a:sym typeface="Fira Sans"/>
            </a:endParaRPr>
          </a:p>
        </p:txBody>
      </p:sp>
      <p:cxnSp>
        <p:nvCxnSpPr>
          <p:cNvPr id="3585" name="Google Shape;3585;p35"/>
          <p:cNvCxnSpPr/>
          <p:nvPr/>
        </p:nvCxnSpPr>
        <p:spPr>
          <a:xfrm>
            <a:off x="3539358" y="2366750"/>
            <a:ext cx="0" cy="12294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9" name="Shape 3589"/>
        <p:cNvGrpSpPr/>
        <p:nvPr/>
      </p:nvGrpSpPr>
      <p:grpSpPr>
        <a:xfrm>
          <a:off x="0" y="0"/>
          <a:ext cx="0" cy="0"/>
          <a:chOff x="0" y="0"/>
          <a:chExt cx="0" cy="0"/>
        </a:xfrm>
      </p:grpSpPr>
      <p:sp>
        <p:nvSpPr>
          <p:cNvPr id="3590" name="Google Shape;3590;p36"/>
          <p:cNvSpPr txBox="1"/>
          <p:nvPr>
            <p:ph type="title"/>
          </p:nvPr>
        </p:nvSpPr>
        <p:spPr>
          <a:xfrm>
            <a:off x="0" y="2153450"/>
            <a:ext cx="8424000" cy="1136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RESEARCH BACKGROUND</a:t>
            </a:r>
            <a:endParaRPr/>
          </a:p>
        </p:txBody>
      </p:sp>
      <p:sp>
        <p:nvSpPr>
          <p:cNvPr id="3591" name="Google Shape;3591;p36"/>
          <p:cNvSpPr txBox="1"/>
          <p:nvPr>
            <p:ph idx="2" type="title"/>
          </p:nvPr>
        </p:nvSpPr>
        <p:spPr>
          <a:xfrm>
            <a:off x="4184700" y="1327763"/>
            <a:ext cx="4239300" cy="825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COVID-19 Vaccine Research by Slidesgo">
  <a:themeElements>
    <a:clrScheme name="Simple Light">
      <a:dk1>
        <a:srgbClr val="C2213A"/>
      </a:dk1>
      <a:lt1>
        <a:srgbClr val="E9E9E9"/>
      </a:lt1>
      <a:dk2>
        <a:srgbClr val="020305"/>
      </a:dk2>
      <a:lt2>
        <a:srgbClr val="F3F3F3"/>
      </a:lt2>
      <a:accent1>
        <a:srgbClr val="666666"/>
      </a:accent1>
      <a:accent2>
        <a:srgbClr val="434343"/>
      </a:accent2>
      <a:accent3>
        <a:srgbClr val="EA4A2A"/>
      </a:accent3>
      <a:accent4>
        <a:srgbClr val="EFB86A"/>
      </a:accent4>
      <a:accent5>
        <a:srgbClr val="F49103"/>
      </a:accent5>
      <a:accent6>
        <a:srgbClr val="E4585D"/>
      </a:accent6>
      <a:hlink>
        <a:srgbClr val="C22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